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11" r:id="rId4"/>
    <p:sldMasterId id="214748371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y="5143500" cx="9144000"/>
  <p:notesSz cx="6858000" cy="9144000"/>
  <p:embeddedFontLst>
    <p:embeddedFont>
      <p:font typeface="Roboto"/>
      <p:regular r:id="rId30"/>
      <p:bold r:id="rId31"/>
      <p:italic r:id="rId32"/>
      <p:boldItalic r:id="rId33"/>
    </p:embeddedFont>
    <p:embeddedFont>
      <p:font typeface="Caveat"/>
      <p:regular r:id="rId34"/>
      <p:bold r:id="rId35"/>
    </p:embeddedFont>
    <p:embeddedFont>
      <p:font typeface="Merriweather Light"/>
      <p:regular r:id="rId36"/>
      <p:bold r:id="rId37"/>
      <p:italic r:id="rId38"/>
      <p:boldItalic r:id="rId39"/>
    </p:embeddedFont>
    <p:embeddedFont>
      <p:font typeface="Montserrat"/>
      <p:regular r:id="rId40"/>
      <p:bold r:id="rId41"/>
      <p:italic r:id="rId42"/>
      <p:boldItalic r:id="rId43"/>
    </p:embeddedFont>
    <p:embeddedFont>
      <p:font typeface="Open Sans SemiBold"/>
      <p:regular r:id="rId44"/>
      <p:bold r:id="rId45"/>
      <p:italic r:id="rId46"/>
      <p:boldItalic r:id="rId47"/>
    </p:embeddedFont>
    <p:embeddedFont>
      <p:font typeface="Vidaloka"/>
      <p:regular r:id="rId48"/>
    </p:embeddedFont>
    <p:embeddedFont>
      <p:font typeface="Russo One"/>
      <p:regular r:id="rId49"/>
    </p:embeddedFont>
    <p:embeddedFont>
      <p:font typeface="Mako"/>
      <p:regular r:id="rId50"/>
    </p:embeddedFont>
    <p:embeddedFont>
      <p:font typeface="Crimson Text"/>
      <p:regular r:id="rId51"/>
      <p:bold r:id="rId52"/>
      <p:italic r:id="rId53"/>
      <p:boldItalic r:id="rId54"/>
    </p:embeddedFont>
    <p:embeddedFont>
      <p:font typeface="Open Sans"/>
      <p:regular r:id="rId55"/>
      <p:bold r:id="rId56"/>
      <p:italic r:id="rId57"/>
      <p:boldItalic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regular.fntdata"/><Relationship Id="rId42" Type="http://schemas.openxmlformats.org/officeDocument/2006/relationships/font" Target="fonts/Montserrat-italic.fntdata"/><Relationship Id="rId41" Type="http://schemas.openxmlformats.org/officeDocument/2006/relationships/font" Target="fonts/Montserrat-bold.fntdata"/><Relationship Id="rId44" Type="http://schemas.openxmlformats.org/officeDocument/2006/relationships/font" Target="fonts/OpenSansSemiBold-regular.fntdata"/><Relationship Id="rId43" Type="http://schemas.openxmlformats.org/officeDocument/2006/relationships/font" Target="fonts/Montserrat-boldItalic.fntdata"/><Relationship Id="rId46" Type="http://schemas.openxmlformats.org/officeDocument/2006/relationships/font" Target="fonts/OpenSansSemiBold-italic.fntdata"/><Relationship Id="rId45" Type="http://schemas.openxmlformats.org/officeDocument/2006/relationships/font" Target="fonts/OpenSansSemiBold-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Vidaloka-regular.fntdata"/><Relationship Id="rId47" Type="http://schemas.openxmlformats.org/officeDocument/2006/relationships/font" Target="fonts/OpenSansSemiBold-boldItalic.fntdata"/><Relationship Id="rId49" Type="http://schemas.openxmlformats.org/officeDocument/2006/relationships/font" Target="fonts/RussoOne-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bold.fntdata"/><Relationship Id="rId30" Type="http://schemas.openxmlformats.org/officeDocument/2006/relationships/font" Target="fonts/Roboto-regular.fntdata"/><Relationship Id="rId33" Type="http://schemas.openxmlformats.org/officeDocument/2006/relationships/font" Target="fonts/Roboto-boldItalic.fntdata"/><Relationship Id="rId32" Type="http://schemas.openxmlformats.org/officeDocument/2006/relationships/font" Target="fonts/Roboto-italic.fntdata"/><Relationship Id="rId35" Type="http://schemas.openxmlformats.org/officeDocument/2006/relationships/font" Target="fonts/Caveat-bold.fntdata"/><Relationship Id="rId34" Type="http://schemas.openxmlformats.org/officeDocument/2006/relationships/font" Target="fonts/Caveat-regular.fntdata"/><Relationship Id="rId37" Type="http://schemas.openxmlformats.org/officeDocument/2006/relationships/font" Target="fonts/MerriweatherLight-bold.fntdata"/><Relationship Id="rId36" Type="http://schemas.openxmlformats.org/officeDocument/2006/relationships/font" Target="fonts/MerriweatherLight-regular.fntdata"/><Relationship Id="rId39" Type="http://schemas.openxmlformats.org/officeDocument/2006/relationships/font" Target="fonts/MerriweatherLight-boldItalic.fntdata"/><Relationship Id="rId38" Type="http://schemas.openxmlformats.org/officeDocument/2006/relationships/font" Target="fonts/MerriweatherLight-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CrimsonText-regular.fntdata"/><Relationship Id="rId50" Type="http://schemas.openxmlformats.org/officeDocument/2006/relationships/font" Target="fonts/Mako-regular.fntdata"/><Relationship Id="rId53" Type="http://schemas.openxmlformats.org/officeDocument/2006/relationships/font" Target="fonts/CrimsonText-italic.fntdata"/><Relationship Id="rId52" Type="http://schemas.openxmlformats.org/officeDocument/2006/relationships/font" Target="fonts/CrimsonText-bold.fntdata"/><Relationship Id="rId11" Type="http://schemas.openxmlformats.org/officeDocument/2006/relationships/slide" Target="slides/slide5.xml"/><Relationship Id="rId55" Type="http://schemas.openxmlformats.org/officeDocument/2006/relationships/font" Target="fonts/OpenSans-regular.fntdata"/><Relationship Id="rId10" Type="http://schemas.openxmlformats.org/officeDocument/2006/relationships/slide" Target="slides/slide4.xml"/><Relationship Id="rId54" Type="http://schemas.openxmlformats.org/officeDocument/2006/relationships/font" Target="fonts/CrimsonText-boldItalic.fntdata"/><Relationship Id="rId13" Type="http://schemas.openxmlformats.org/officeDocument/2006/relationships/slide" Target="slides/slide7.xml"/><Relationship Id="rId57" Type="http://schemas.openxmlformats.org/officeDocument/2006/relationships/font" Target="fonts/OpenSans-italic.fntdata"/><Relationship Id="rId12" Type="http://schemas.openxmlformats.org/officeDocument/2006/relationships/slide" Target="slides/slide6.xml"/><Relationship Id="rId56" Type="http://schemas.openxmlformats.org/officeDocument/2006/relationships/font" Target="fonts/OpenSans-bold.fntdata"/><Relationship Id="rId15" Type="http://schemas.openxmlformats.org/officeDocument/2006/relationships/slide" Target="slides/slide9.xml"/><Relationship Id="rId14" Type="http://schemas.openxmlformats.org/officeDocument/2006/relationships/slide" Target="slides/slide8.xml"/><Relationship Id="rId58" Type="http://schemas.openxmlformats.org/officeDocument/2006/relationships/font" Target="fonts/OpenSans-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2ee5057af00_0_1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2ee5057af00_0_1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2ee5057af00_0_1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 name="Google Shape;589;g2ee5057af00_0_1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2ee5057af00_0_19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2ee5057af00_0_19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279b63291f7_2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6" name="Google Shape;606;g279b63291f7_2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279b63291f7_2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6" name="Google Shape;616;g279b63291f7_2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279b63291f7_2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279b63291f7_2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g279b63291f7_2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8" name="Google Shape;638;g279b63291f7_2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2" name="Shape 642"/>
        <p:cNvGrpSpPr/>
        <p:nvPr/>
      </p:nvGrpSpPr>
      <p:grpSpPr>
        <a:xfrm>
          <a:off x="0" y="0"/>
          <a:ext cx="0" cy="0"/>
          <a:chOff x="0" y="0"/>
          <a:chExt cx="0" cy="0"/>
        </a:xfrm>
      </p:grpSpPr>
      <p:sp>
        <p:nvSpPr>
          <p:cNvPr id="643" name="Google Shape;643;g2ee5057af00_0_19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4" name="Google Shape;644;g2ee5057af00_0_19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Montserrat"/>
                <a:ea typeface="Montserrat"/>
                <a:cs typeface="Montserrat"/>
                <a:sym typeface="Montserrat"/>
              </a:rPr>
              <a:t>Alright, so now we have some solutions for promoting diversity and feminism in science:</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rPr lang="en" sz="1800">
                <a:solidFill>
                  <a:schemeClr val="dk1"/>
                </a:solidFill>
                <a:latin typeface="Montserrat"/>
                <a:ea typeface="Montserrat"/>
                <a:cs typeface="Montserrat"/>
                <a:sym typeface="Montserrat"/>
              </a:rPr>
              <a:t>First we have: </a:t>
            </a:r>
            <a:r>
              <a:rPr lang="en" sz="1800">
                <a:solidFill>
                  <a:schemeClr val="dk1"/>
                </a:solidFill>
                <a:latin typeface="Montserrat"/>
                <a:ea typeface="Montserrat"/>
                <a:cs typeface="Montserrat"/>
                <a:sym typeface="Montserrat"/>
              </a:rPr>
              <a:t>Hire women and more diverse people for key roles in media. Men are associated with science in media at a rate 5X of that of women. So if at all possible we as people should advocate for the hiring of women and more diverse people for key roles in media. This way we can change the public perception of science and hopefully help to change the meta of a disproportionate amount of certain groups in media.</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rPr lang="en" sz="1800">
                <a:solidFill>
                  <a:schemeClr val="dk1"/>
                </a:solidFill>
                <a:latin typeface="Montserrat"/>
                <a:ea typeface="Montserrat"/>
                <a:cs typeface="Montserrat"/>
                <a:sym typeface="Montserrat"/>
              </a:rPr>
              <a:t>Raising awareness through media and social media:</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rPr lang="en" sz="1800">
                <a:solidFill>
                  <a:schemeClr val="dk1"/>
                </a:solidFill>
                <a:latin typeface="Montserrat"/>
                <a:ea typeface="Montserrat"/>
                <a:cs typeface="Montserrat"/>
                <a:sym typeface="Montserrat"/>
              </a:rPr>
              <a:t>Encouraging audiences to support films that depict diverse people in STEM can influence studio decisions. We can do that via social media and organizing grassroots social media movements.</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rPr lang="en" sz="1800">
                <a:solidFill>
                  <a:schemeClr val="dk1"/>
                </a:solidFill>
                <a:latin typeface="Montserrat"/>
                <a:ea typeface="Montserrat"/>
                <a:cs typeface="Montserrat"/>
                <a:sym typeface="Montserrat"/>
              </a:rPr>
              <a:t>Helping the privileged to recognize their privilege and act accordingly:</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rPr lang="en" sz="1800">
                <a:solidFill>
                  <a:schemeClr val="dk1"/>
                </a:solidFill>
                <a:latin typeface="Montserrat"/>
                <a:ea typeface="Montserrat"/>
                <a:cs typeface="Montserrat"/>
                <a:sym typeface="Montserrat"/>
              </a:rPr>
              <a:t>The implementation of workshops and training sessions into the scientific workspace will likely prove useful toward educating privileged individuals about systemic inequalities in the field.</a:t>
            </a:r>
            <a:endParaRPr sz="18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8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1"/>
              </a:solidFill>
              <a:latin typeface="Montserrat"/>
              <a:ea typeface="Montserrat"/>
              <a:cs typeface="Montserrat"/>
              <a:sym typeface="Montserrat"/>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279b63291f7_6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279b63291f7_6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Font typeface="Montserrat"/>
              <a:buChar char="-"/>
            </a:pPr>
            <a:r>
              <a:rPr lang="en" sz="1800">
                <a:solidFill>
                  <a:schemeClr val="dk1"/>
                </a:solidFill>
                <a:latin typeface="Montserrat"/>
                <a:ea typeface="Montserrat"/>
                <a:cs typeface="Montserrat"/>
                <a:sym typeface="Montserrat"/>
              </a:rPr>
              <a:t>Increasing the Availability of Advanced Placement (AP) and International Baccalaureate (IB) courses in disadvantaged socioeconomic backgrounds:</a:t>
            </a:r>
            <a:endParaRPr sz="1800">
              <a:solidFill>
                <a:schemeClr val="dk1"/>
              </a:solidFill>
              <a:latin typeface="Montserrat"/>
              <a:ea typeface="Montserrat"/>
              <a:cs typeface="Montserrat"/>
              <a:sym typeface="Montserrat"/>
            </a:endParaRPr>
          </a:p>
          <a:p>
            <a:pPr indent="-342900" lvl="1" marL="914400" rtl="0" algn="l">
              <a:spcBef>
                <a:spcPts val="0"/>
              </a:spcBef>
              <a:spcAft>
                <a:spcPts val="0"/>
              </a:spcAft>
              <a:buClr>
                <a:schemeClr val="dk1"/>
              </a:buClr>
              <a:buSzPts val="1800"/>
              <a:buFont typeface="Montserrat"/>
              <a:buChar char="-"/>
            </a:pPr>
            <a:r>
              <a:rPr lang="en" sz="1800">
                <a:solidFill>
                  <a:schemeClr val="dk1"/>
                </a:solidFill>
                <a:latin typeface="Montserrat"/>
                <a:ea typeface="Montserrat"/>
                <a:cs typeface="Montserrat"/>
                <a:sym typeface="Montserrat"/>
              </a:rPr>
              <a:t>Advanced courses are crucial for preparing students for STEM fields. They are less available for low-income and minority students. By making them more available we can better prepare more diverse groups for backgrounds in science making them more confident to join the application pool.</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rPr lang="en" sz="1800">
                <a:solidFill>
                  <a:schemeClr val="dk1"/>
                </a:solidFill>
                <a:latin typeface="Montserrat"/>
                <a:ea typeface="Montserrat"/>
                <a:cs typeface="Montserrat"/>
                <a:sym typeface="Montserrat"/>
              </a:rPr>
              <a:t>- We can also change how we describe our colleagues to avoid promoting biased perceptions:</a:t>
            </a:r>
            <a:endParaRPr sz="1800">
              <a:solidFill>
                <a:schemeClr val="dk1"/>
              </a:solidFill>
              <a:latin typeface="Montserrat"/>
              <a:ea typeface="Montserrat"/>
              <a:cs typeface="Montserrat"/>
              <a:sym typeface="Montserrat"/>
            </a:endParaRPr>
          </a:p>
          <a:p>
            <a:pPr indent="-342900" lvl="1" marL="914400" rtl="0" algn="l">
              <a:spcBef>
                <a:spcPts val="0"/>
              </a:spcBef>
              <a:spcAft>
                <a:spcPts val="0"/>
              </a:spcAft>
              <a:buClr>
                <a:schemeClr val="dk1"/>
              </a:buClr>
              <a:buSzPts val="1800"/>
              <a:buFont typeface="Montserrat"/>
              <a:buChar char="-"/>
            </a:pPr>
            <a:r>
              <a:rPr lang="en" sz="1800">
                <a:solidFill>
                  <a:schemeClr val="dk1"/>
                </a:solidFill>
                <a:latin typeface="Montserrat"/>
                <a:ea typeface="Montserrat"/>
                <a:cs typeface="Montserrat"/>
                <a:sym typeface="Montserrat"/>
              </a:rPr>
              <a:t>According to Columbia University “Women’s personalities in cover letters are often described as </a:t>
            </a:r>
            <a:r>
              <a:rPr b="1" lang="en" sz="1800">
                <a:solidFill>
                  <a:schemeClr val="dk1"/>
                </a:solidFill>
                <a:latin typeface="Montserrat"/>
                <a:ea typeface="Montserrat"/>
                <a:cs typeface="Montserrat"/>
                <a:sym typeface="Montserrat"/>
              </a:rPr>
              <a:t>“caring”</a:t>
            </a:r>
            <a:r>
              <a:rPr lang="en" sz="1800">
                <a:solidFill>
                  <a:schemeClr val="dk1"/>
                </a:solidFill>
                <a:latin typeface="Montserrat"/>
                <a:ea typeface="Montserrat"/>
                <a:cs typeface="Montserrat"/>
                <a:sym typeface="Montserrat"/>
              </a:rPr>
              <a:t>, </a:t>
            </a:r>
            <a:r>
              <a:rPr b="1" lang="en" sz="1800">
                <a:solidFill>
                  <a:schemeClr val="dk1"/>
                </a:solidFill>
                <a:latin typeface="Montserrat"/>
                <a:ea typeface="Montserrat"/>
                <a:cs typeface="Montserrat"/>
                <a:sym typeface="Montserrat"/>
              </a:rPr>
              <a:t>“reliable”</a:t>
            </a:r>
            <a:r>
              <a:rPr lang="en" sz="1800">
                <a:solidFill>
                  <a:schemeClr val="dk1"/>
                </a:solidFill>
                <a:latin typeface="Montserrat"/>
                <a:ea typeface="Montserrat"/>
                <a:cs typeface="Montserrat"/>
                <a:sym typeface="Montserrat"/>
              </a:rPr>
              <a:t>, and “</a:t>
            </a:r>
            <a:r>
              <a:rPr b="1" lang="en" sz="1800">
                <a:solidFill>
                  <a:schemeClr val="dk1"/>
                </a:solidFill>
                <a:latin typeface="Montserrat"/>
                <a:ea typeface="Montserrat"/>
                <a:cs typeface="Montserrat"/>
                <a:sym typeface="Montserrat"/>
              </a:rPr>
              <a:t>team player”.</a:t>
            </a:r>
            <a:r>
              <a:rPr lang="en" sz="1800">
                <a:solidFill>
                  <a:schemeClr val="dk1"/>
                </a:solidFill>
                <a:latin typeface="Montserrat"/>
                <a:ea typeface="Montserrat"/>
                <a:cs typeface="Montserrat"/>
                <a:sym typeface="Montserrat"/>
              </a:rPr>
              <a:t> </a:t>
            </a:r>
            <a:endParaRPr sz="1800">
              <a:solidFill>
                <a:schemeClr val="dk1"/>
              </a:solidFill>
              <a:latin typeface="Montserrat"/>
              <a:ea typeface="Montserrat"/>
              <a:cs typeface="Montserrat"/>
              <a:sym typeface="Montserrat"/>
            </a:endParaRPr>
          </a:p>
          <a:p>
            <a:pPr indent="-342900" lvl="1" marL="914400" rtl="0" algn="l">
              <a:spcBef>
                <a:spcPts val="0"/>
              </a:spcBef>
              <a:spcAft>
                <a:spcPts val="0"/>
              </a:spcAft>
              <a:buClr>
                <a:schemeClr val="dk1"/>
              </a:buClr>
              <a:buSzPts val="1800"/>
              <a:buFont typeface="Montserrat"/>
              <a:buChar char="-"/>
            </a:pPr>
            <a:r>
              <a:rPr lang="en" sz="1800">
                <a:solidFill>
                  <a:schemeClr val="dk1"/>
                </a:solidFill>
                <a:latin typeface="Montserrat"/>
                <a:ea typeface="Montserrat"/>
                <a:cs typeface="Montserrat"/>
                <a:sym typeface="Montserrat"/>
              </a:rPr>
              <a:t>We can try to counteract this by describing our female colleagues with other traits, for example, </a:t>
            </a:r>
            <a:r>
              <a:rPr b="1" lang="en" sz="1800">
                <a:solidFill>
                  <a:schemeClr val="dk1"/>
                </a:solidFill>
                <a:latin typeface="Montserrat"/>
                <a:ea typeface="Montserrat"/>
                <a:cs typeface="Montserrat"/>
                <a:sym typeface="Montserrat"/>
              </a:rPr>
              <a:t>“confident”,</a:t>
            </a:r>
            <a:r>
              <a:rPr lang="en" sz="1800">
                <a:solidFill>
                  <a:schemeClr val="dk1"/>
                </a:solidFill>
                <a:latin typeface="Montserrat"/>
                <a:ea typeface="Montserrat"/>
                <a:cs typeface="Montserrat"/>
                <a:sym typeface="Montserrat"/>
              </a:rPr>
              <a:t> </a:t>
            </a:r>
            <a:r>
              <a:rPr b="1" lang="en" sz="1800">
                <a:solidFill>
                  <a:schemeClr val="dk1"/>
                </a:solidFill>
                <a:latin typeface="Montserrat"/>
                <a:ea typeface="Montserrat"/>
                <a:cs typeface="Montserrat"/>
                <a:sym typeface="Montserrat"/>
              </a:rPr>
              <a:t>“motivated”,</a:t>
            </a:r>
            <a:r>
              <a:rPr lang="en" sz="1800">
                <a:solidFill>
                  <a:schemeClr val="dk1"/>
                </a:solidFill>
                <a:latin typeface="Montserrat"/>
                <a:ea typeface="Montserrat"/>
                <a:cs typeface="Montserrat"/>
                <a:sym typeface="Montserrat"/>
              </a:rPr>
              <a:t> </a:t>
            </a:r>
            <a:r>
              <a:rPr b="1" lang="en" sz="1800">
                <a:solidFill>
                  <a:schemeClr val="dk1"/>
                </a:solidFill>
                <a:latin typeface="Montserrat"/>
                <a:ea typeface="Montserrat"/>
                <a:cs typeface="Montserrat"/>
                <a:sym typeface="Montserrat"/>
              </a:rPr>
              <a:t>“passionate”,</a:t>
            </a:r>
            <a:r>
              <a:rPr lang="en" sz="1800">
                <a:solidFill>
                  <a:schemeClr val="dk1"/>
                </a:solidFill>
                <a:latin typeface="Montserrat"/>
                <a:ea typeface="Montserrat"/>
                <a:cs typeface="Montserrat"/>
                <a:sym typeface="Montserrat"/>
              </a:rPr>
              <a:t> </a:t>
            </a:r>
            <a:r>
              <a:rPr b="1" lang="en" sz="1800">
                <a:solidFill>
                  <a:schemeClr val="dk1"/>
                </a:solidFill>
                <a:latin typeface="Montserrat"/>
                <a:ea typeface="Montserrat"/>
                <a:cs typeface="Montserrat"/>
                <a:sym typeface="Montserrat"/>
              </a:rPr>
              <a:t>“dynamic”</a:t>
            </a:r>
            <a:r>
              <a:rPr lang="en" sz="1800">
                <a:solidFill>
                  <a:schemeClr val="dk1"/>
                </a:solidFill>
                <a:latin typeface="Montserrat"/>
                <a:ea typeface="Montserrat"/>
                <a:cs typeface="Montserrat"/>
                <a:sym typeface="Montserrat"/>
              </a:rPr>
              <a:t>.</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1"/>
              </a:solidFill>
              <a:latin typeface="Montserrat"/>
              <a:ea typeface="Montserrat"/>
              <a:cs typeface="Montserrat"/>
              <a:sym typeface="Montserrat"/>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279b63291f7_6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279b63291f7_6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Font typeface="Montserrat"/>
              <a:buChar char="-"/>
            </a:pPr>
            <a:r>
              <a:rPr lang="en" sz="1800">
                <a:solidFill>
                  <a:schemeClr val="dk1"/>
                </a:solidFill>
                <a:latin typeface="Montserrat"/>
                <a:ea typeface="Montserrat"/>
                <a:cs typeface="Montserrat"/>
                <a:sym typeface="Montserrat"/>
              </a:rPr>
              <a:t>Dismantling Gender Bias/Sexism and Stereotypes:</a:t>
            </a:r>
            <a:endParaRPr sz="1800">
              <a:solidFill>
                <a:schemeClr val="dk1"/>
              </a:solidFill>
              <a:latin typeface="Montserrat"/>
              <a:ea typeface="Montserrat"/>
              <a:cs typeface="Montserrat"/>
              <a:sym typeface="Montserrat"/>
            </a:endParaRPr>
          </a:p>
          <a:p>
            <a:pPr indent="-342900" lvl="1" marL="914400" rtl="0" algn="l">
              <a:spcBef>
                <a:spcPts val="0"/>
              </a:spcBef>
              <a:spcAft>
                <a:spcPts val="0"/>
              </a:spcAft>
              <a:buClr>
                <a:schemeClr val="dk1"/>
              </a:buClr>
              <a:buSzPts val="1800"/>
              <a:buFont typeface="Montserrat"/>
              <a:buChar char="-"/>
            </a:pPr>
            <a:r>
              <a:rPr lang="en" sz="1800">
                <a:solidFill>
                  <a:schemeClr val="dk1"/>
                </a:solidFill>
                <a:latin typeface="Montserrat"/>
                <a:ea typeface="Montserrat"/>
                <a:cs typeface="Montserrat"/>
                <a:sym typeface="Montserrat"/>
              </a:rPr>
              <a:t>Stereotypes based on size and looks play a role in how scientists are perceived as well as how welcomed some scientists are made to feel.</a:t>
            </a:r>
            <a:endParaRPr sz="1800">
              <a:solidFill>
                <a:schemeClr val="dk1"/>
              </a:solidFill>
              <a:latin typeface="Montserrat"/>
              <a:ea typeface="Montserrat"/>
              <a:cs typeface="Montserrat"/>
              <a:sym typeface="Montserrat"/>
            </a:endParaRPr>
          </a:p>
          <a:p>
            <a:pPr indent="-342900" lvl="2" marL="1371600" rtl="0" algn="l">
              <a:spcBef>
                <a:spcPts val="0"/>
              </a:spcBef>
              <a:spcAft>
                <a:spcPts val="0"/>
              </a:spcAft>
              <a:buClr>
                <a:schemeClr val="dk1"/>
              </a:buClr>
              <a:buSzPts val="1800"/>
              <a:buFont typeface="Montserrat"/>
              <a:buChar char="-"/>
            </a:pPr>
            <a:r>
              <a:rPr lang="en" sz="1800">
                <a:solidFill>
                  <a:schemeClr val="dk1"/>
                </a:solidFill>
                <a:latin typeface="Montserrat"/>
                <a:ea typeface="Montserrat"/>
                <a:cs typeface="Montserrat"/>
                <a:sym typeface="Montserrat"/>
              </a:rPr>
              <a:t>Straying away from comments such as “Oh, you don’t look like a scientist” is important for the retention of diverse people in science and it is something that we should aim to do.</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1"/>
              </a:solidFill>
              <a:latin typeface="Montserrat"/>
              <a:ea typeface="Montserrat"/>
              <a:cs typeface="Montserrat"/>
              <a:sym typeface="Montserrat"/>
            </a:endParaRPr>
          </a:p>
          <a:p>
            <a:pPr indent="-342900" lvl="0" marL="457200" rtl="0" algn="l">
              <a:spcBef>
                <a:spcPts val="0"/>
              </a:spcBef>
              <a:spcAft>
                <a:spcPts val="0"/>
              </a:spcAft>
              <a:buClr>
                <a:schemeClr val="dk1"/>
              </a:buClr>
              <a:buSzPts val="1800"/>
              <a:buFont typeface="Montserrat"/>
              <a:buChar char="-"/>
            </a:pPr>
            <a:r>
              <a:rPr lang="en" sz="1800">
                <a:solidFill>
                  <a:schemeClr val="dk1"/>
                </a:solidFill>
                <a:latin typeface="Montserrat"/>
                <a:ea typeface="Montserrat"/>
                <a:cs typeface="Montserrat"/>
                <a:sym typeface="Montserrat"/>
              </a:rPr>
              <a:t>Supporting DEI-focused extracurriculars:</a:t>
            </a:r>
            <a:endParaRPr sz="1800">
              <a:solidFill>
                <a:schemeClr val="dk1"/>
              </a:solidFill>
              <a:latin typeface="Montserrat"/>
              <a:ea typeface="Montserrat"/>
              <a:cs typeface="Montserrat"/>
              <a:sym typeface="Montserrat"/>
            </a:endParaRPr>
          </a:p>
          <a:p>
            <a:pPr indent="-342900" lvl="0" marL="914400" rtl="0" algn="l">
              <a:spcBef>
                <a:spcPts val="0"/>
              </a:spcBef>
              <a:spcAft>
                <a:spcPts val="0"/>
              </a:spcAft>
              <a:buClr>
                <a:schemeClr val="dk1"/>
              </a:buClr>
              <a:buSzPts val="1800"/>
              <a:buFont typeface="Montserrat"/>
              <a:buChar char="-"/>
            </a:pPr>
            <a:r>
              <a:rPr lang="en" sz="1800">
                <a:solidFill>
                  <a:schemeClr val="dk1"/>
                </a:solidFill>
                <a:latin typeface="Montserrat"/>
                <a:ea typeface="Montserrat"/>
                <a:cs typeface="Montserrat"/>
                <a:sym typeface="Montserrat"/>
              </a:rPr>
              <a:t>As individuals we can support extracurricular STEM programs such as Girls Who Code and extracurriculars such as Project Include (which promotes diversity and inclusion in tech).</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1"/>
              </a:solidFill>
              <a:latin typeface="Montserrat"/>
              <a:ea typeface="Montserrat"/>
              <a:cs typeface="Montserrat"/>
              <a:sym typeface="Montserrat"/>
            </a:endParaRPr>
          </a:p>
          <a:p>
            <a:pPr indent="-342900" lvl="0" marL="457200" rtl="0" algn="l">
              <a:spcBef>
                <a:spcPts val="0"/>
              </a:spcBef>
              <a:spcAft>
                <a:spcPts val="0"/>
              </a:spcAft>
              <a:buClr>
                <a:schemeClr val="dk1"/>
              </a:buClr>
              <a:buSzPts val="1800"/>
              <a:buFont typeface="Montserrat"/>
              <a:buChar char="-"/>
            </a:pPr>
            <a:r>
              <a:rPr lang="en" sz="1800">
                <a:solidFill>
                  <a:schemeClr val="dk1"/>
                </a:solidFill>
                <a:latin typeface="Montserrat"/>
                <a:ea typeface="Montserrat"/>
                <a:cs typeface="Montserrat"/>
                <a:sym typeface="Montserrat"/>
              </a:rPr>
              <a:t>We can also promote welcoming work environments:</a:t>
            </a:r>
            <a:endParaRPr sz="1800">
              <a:solidFill>
                <a:schemeClr val="dk1"/>
              </a:solidFill>
              <a:latin typeface="Montserrat"/>
              <a:ea typeface="Montserrat"/>
              <a:cs typeface="Montserrat"/>
              <a:sym typeface="Montserrat"/>
            </a:endParaRPr>
          </a:p>
          <a:p>
            <a:pPr indent="-342900" lvl="1" marL="914400" rtl="0" algn="l">
              <a:spcBef>
                <a:spcPts val="0"/>
              </a:spcBef>
              <a:spcAft>
                <a:spcPts val="0"/>
              </a:spcAft>
              <a:buClr>
                <a:schemeClr val="dk1"/>
              </a:buClr>
              <a:buSzPts val="1800"/>
              <a:buFont typeface="Montserrat"/>
              <a:buChar char="-"/>
            </a:pPr>
            <a:r>
              <a:rPr lang="en" sz="1800">
                <a:solidFill>
                  <a:schemeClr val="dk1"/>
                </a:solidFill>
                <a:latin typeface="Montserrat"/>
                <a:ea typeface="Montserrat"/>
                <a:cs typeface="Montserrat"/>
                <a:sym typeface="Montserrat"/>
              </a:rPr>
              <a:t>We can promote welcoming work environments by providing pay equity, flexibility, strong family and medical leave as well as inclusion, and anti-bias training in the workplace.</a:t>
            </a:r>
            <a:endParaRPr sz="1800">
              <a:solidFill>
                <a:schemeClr val="dk1"/>
              </a:solidFill>
              <a:latin typeface="Montserrat"/>
              <a:ea typeface="Montserrat"/>
              <a:cs typeface="Montserrat"/>
              <a:sym typeface="Montserrat"/>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9" name="Shape 679"/>
        <p:cNvGrpSpPr/>
        <p:nvPr/>
      </p:nvGrpSpPr>
      <p:grpSpPr>
        <a:xfrm>
          <a:off x="0" y="0"/>
          <a:ext cx="0" cy="0"/>
          <a:chOff x="0" y="0"/>
          <a:chExt cx="0" cy="0"/>
        </a:xfrm>
      </p:grpSpPr>
      <p:sp>
        <p:nvSpPr>
          <p:cNvPr id="680" name="Google Shape;680;g279b63291f7_6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1" name="Google Shape;681;g279b63291f7_6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Montserrat"/>
                <a:ea typeface="Montserrat"/>
                <a:cs typeface="Montserrat"/>
                <a:sym typeface="Montserrat"/>
              </a:rPr>
              <a:t>Recognize and correct for disparities in funding:</a:t>
            </a:r>
            <a:endParaRPr b="1"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n" sz="1800">
                <a:latin typeface="Montserrat"/>
                <a:ea typeface="Montserrat"/>
                <a:cs typeface="Montserrat"/>
                <a:sym typeface="Montserrat"/>
              </a:rPr>
              <a:t>It was recently found that White</a:t>
            </a:r>
            <a:r>
              <a:rPr lang="en" sz="1800">
                <a:latin typeface="Montserrat"/>
                <a:ea typeface="Montserrat"/>
                <a:cs typeface="Montserrat"/>
                <a:sym typeface="Montserrat"/>
              </a:rPr>
              <a:t> researchers are nearly twice as likely to be awarded a grant than Black scientists of similar academic achievement. Disparities such as this should be recognized. </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n" sz="1800">
                <a:latin typeface="Montserrat"/>
                <a:ea typeface="Montserrat"/>
                <a:cs typeface="Montserrat"/>
                <a:sym typeface="Montserrat"/>
              </a:rPr>
              <a:t>To fix this we should implement blind review processes removing identifiable information such as names, institutions, and demographics from the review process. Ensuring review panels are diverse in terms of race, gender, and background can lead to more equitable decision-making.</a:t>
            </a:r>
            <a:endParaRPr sz="1800">
              <a:latin typeface="Montserrat"/>
              <a:ea typeface="Montserrat"/>
              <a:cs typeface="Montserrat"/>
              <a:sym typeface="Montserrat"/>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2ee5057af00_0_1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2ee5057af00_0_1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g279b63291f7_6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2" name="Google Shape;692;g279b63291f7_6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Montserrat"/>
                <a:ea typeface="Montserrat"/>
                <a:cs typeface="Montserrat"/>
                <a:sym typeface="Montserrat"/>
              </a:rPr>
              <a:t>For our last slide of solutions we can:</a:t>
            </a:r>
            <a:endParaRPr sz="1800">
              <a:latin typeface="Montserrat"/>
              <a:ea typeface="Montserrat"/>
              <a:cs typeface="Montserrat"/>
              <a:sym typeface="Montserrat"/>
            </a:endParaRPr>
          </a:p>
          <a:p>
            <a:pPr indent="0" lvl="0" marL="0" rtl="0" algn="l">
              <a:spcBef>
                <a:spcPts val="0"/>
              </a:spcBef>
              <a:spcAft>
                <a:spcPts val="0"/>
              </a:spcAft>
              <a:buNone/>
            </a:pPr>
            <a:r>
              <a:t/>
            </a:r>
            <a:endParaRPr sz="1800">
              <a:latin typeface="Montserrat"/>
              <a:ea typeface="Montserrat"/>
              <a:cs typeface="Montserrat"/>
              <a:sym typeface="Montserrat"/>
            </a:endParaRPr>
          </a:p>
          <a:p>
            <a:pPr indent="0" lvl="0" marL="0" rtl="0" algn="l">
              <a:spcBef>
                <a:spcPts val="0"/>
              </a:spcBef>
              <a:spcAft>
                <a:spcPts val="0"/>
              </a:spcAft>
              <a:buNone/>
            </a:pPr>
            <a:r>
              <a:rPr lang="en" sz="1800">
                <a:latin typeface="Montserrat"/>
                <a:ea typeface="Montserrat"/>
                <a:cs typeface="Montserrat"/>
                <a:sym typeface="Montserrat"/>
              </a:rPr>
              <a:t>Create </a:t>
            </a:r>
            <a:r>
              <a:rPr lang="en" sz="1800">
                <a:latin typeface="Montserrat"/>
                <a:ea typeface="Montserrat"/>
                <a:cs typeface="Montserrat"/>
                <a:sym typeface="Montserrat"/>
              </a:rPr>
              <a:t>Accountable Systems:</a:t>
            </a:r>
            <a:endParaRPr sz="1800">
              <a:solidFill>
                <a:schemeClr val="dk1"/>
              </a:solidFill>
              <a:latin typeface="Montserrat"/>
              <a:ea typeface="Montserrat"/>
              <a:cs typeface="Montserrat"/>
              <a:sym typeface="Montserrat"/>
            </a:endParaRPr>
          </a:p>
          <a:p>
            <a:pPr indent="-342900" lvl="0" marL="457200" rtl="0" algn="l">
              <a:spcBef>
                <a:spcPts val="0"/>
              </a:spcBef>
              <a:spcAft>
                <a:spcPts val="0"/>
              </a:spcAft>
              <a:buClr>
                <a:schemeClr val="dk1"/>
              </a:buClr>
              <a:buSzPts val="1800"/>
              <a:buFont typeface="Montserrat"/>
              <a:buChar char="-"/>
            </a:pPr>
            <a:r>
              <a:rPr lang="en" sz="1800">
                <a:solidFill>
                  <a:schemeClr val="dk1"/>
                </a:solidFill>
                <a:latin typeface="Montserrat"/>
                <a:ea typeface="Montserrat"/>
                <a:cs typeface="Montserrat"/>
                <a:sym typeface="Montserrat"/>
              </a:rPr>
              <a:t>We can also d</a:t>
            </a:r>
            <a:r>
              <a:rPr lang="en" sz="1800">
                <a:solidFill>
                  <a:schemeClr val="dk1"/>
                </a:solidFill>
                <a:latin typeface="Montserrat"/>
                <a:ea typeface="Montserrat"/>
                <a:cs typeface="Montserrat"/>
                <a:sym typeface="Montserrat"/>
              </a:rPr>
              <a:t>evelop mechanisms for holding individuals accountable for their actions ensuring the existence of accessible anonymous reporting systems where individuals can report incidents of discrimination in science against known oppressed groups.</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rPr lang="en" sz="1800">
                <a:solidFill>
                  <a:schemeClr val="dk1"/>
                </a:solidFill>
                <a:latin typeface="Montserrat"/>
                <a:ea typeface="Montserrat"/>
                <a:cs typeface="Montserrat"/>
                <a:sym typeface="Montserrat"/>
              </a:rPr>
              <a:t>Providing Mentorship:</a:t>
            </a:r>
            <a:endParaRPr sz="1800">
              <a:solidFill>
                <a:schemeClr val="dk1"/>
              </a:solidFill>
              <a:latin typeface="Montserrat"/>
              <a:ea typeface="Montserrat"/>
              <a:cs typeface="Montserrat"/>
              <a:sym typeface="Montserrat"/>
            </a:endParaRPr>
          </a:p>
          <a:p>
            <a:pPr indent="-342900" lvl="0" marL="457200" rtl="0" algn="l">
              <a:spcBef>
                <a:spcPts val="0"/>
              </a:spcBef>
              <a:spcAft>
                <a:spcPts val="0"/>
              </a:spcAft>
              <a:buClr>
                <a:schemeClr val="dk1"/>
              </a:buClr>
              <a:buSzPts val="1800"/>
              <a:buFont typeface="Montserrat"/>
              <a:buChar char="-"/>
            </a:pPr>
            <a:r>
              <a:rPr lang="en" sz="1800">
                <a:solidFill>
                  <a:schemeClr val="dk1"/>
                </a:solidFill>
                <a:latin typeface="Montserrat"/>
                <a:ea typeface="Montserrat"/>
                <a:cs typeface="Montserrat"/>
                <a:sym typeface="Montserrat"/>
              </a:rPr>
              <a:t>Lack of minority and female role models  in STEM fields can discourage disadvantaged students from pursuing jobs in this field making mentorship programs for these students important. As people who come from underrepresented backgrounds in science it can be important to consider mentorship to help increase the representation of diversity in science.</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rPr lang="en" sz="1800">
                <a:solidFill>
                  <a:schemeClr val="dk1"/>
                </a:solidFill>
                <a:latin typeface="Montserrat"/>
                <a:ea typeface="Montserrat"/>
                <a:cs typeface="Montserrat"/>
                <a:sym typeface="Montserrat"/>
              </a:rPr>
              <a:t>Considering blind review processes:</a:t>
            </a:r>
            <a:endParaRPr sz="1800">
              <a:solidFill>
                <a:schemeClr val="dk1"/>
              </a:solidFill>
              <a:latin typeface="Montserrat"/>
              <a:ea typeface="Montserrat"/>
              <a:cs typeface="Montserrat"/>
              <a:sym typeface="Montserrat"/>
            </a:endParaRPr>
          </a:p>
          <a:p>
            <a:pPr indent="-342900" lvl="1" marL="914400" rtl="0" algn="l">
              <a:spcBef>
                <a:spcPts val="0"/>
              </a:spcBef>
              <a:spcAft>
                <a:spcPts val="0"/>
              </a:spcAft>
              <a:buClr>
                <a:schemeClr val="dk1"/>
              </a:buClr>
              <a:buSzPts val="1800"/>
              <a:buFont typeface="Montserrat"/>
              <a:buChar char="-"/>
            </a:pPr>
            <a:r>
              <a:rPr lang="en" sz="1800">
                <a:solidFill>
                  <a:schemeClr val="dk1"/>
                </a:solidFill>
                <a:latin typeface="Montserrat"/>
                <a:ea typeface="Montserrat"/>
                <a:cs typeface="Montserrat"/>
                <a:sym typeface="Montserrat"/>
              </a:rPr>
              <a:t>To fix this we should implement blind review processes removing identifiable information such as names, institutions, and demographics from the review process.</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rPr lang="en" sz="1800">
                <a:solidFill>
                  <a:schemeClr val="dk1"/>
                </a:solidFill>
                <a:latin typeface="Montserrat"/>
                <a:ea typeface="Montserrat"/>
                <a:cs typeface="Montserrat"/>
                <a:sym typeface="Montserrat"/>
              </a:rPr>
              <a:t>On our next slide we will consider some discussion questions.</a:t>
            </a:r>
            <a:endParaRPr sz="1800">
              <a:solidFill>
                <a:schemeClr val="dk1"/>
              </a:solidFill>
              <a:latin typeface="Montserrat"/>
              <a:ea typeface="Montserrat"/>
              <a:cs typeface="Montserrat"/>
              <a:sym typeface="Montserrat"/>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1" name="Shape 701"/>
        <p:cNvGrpSpPr/>
        <p:nvPr/>
      </p:nvGrpSpPr>
      <p:grpSpPr>
        <a:xfrm>
          <a:off x="0" y="0"/>
          <a:ext cx="0" cy="0"/>
          <a:chOff x="0" y="0"/>
          <a:chExt cx="0" cy="0"/>
        </a:xfrm>
      </p:grpSpPr>
      <p:sp>
        <p:nvSpPr>
          <p:cNvPr id="702" name="Google Shape;702;g2ee5057af00_0_19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3" name="Google Shape;703;g2ee5057af00_0_19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7" name="Shape 707"/>
        <p:cNvGrpSpPr/>
        <p:nvPr/>
      </p:nvGrpSpPr>
      <p:grpSpPr>
        <a:xfrm>
          <a:off x="0" y="0"/>
          <a:ext cx="0" cy="0"/>
          <a:chOff x="0" y="0"/>
          <a:chExt cx="0" cy="0"/>
        </a:xfrm>
      </p:grpSpPr>
      <p:sp>
        <p:nvSpPr>
          <p:cNvPr id="708" name="Google Shape;708;g279b8ffde6a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9" name="Google Shape;709;g279b8ffde6a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g2ee5057af00_0_1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5" name="Google Shape;715;g2ee5057af00_0_1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g279b63291f7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 name="Google Shape;529;g279b63291f7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279b63291f7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279b63291f7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279b63291f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 name="Google Shape;543;g279b63291f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279b63291f7_2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279b63291f7_2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2ee5057af00_0_1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2ee5057af00_0_1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2ee5057af00_0_1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2ee5057af00_0_1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2ee5057af00_0_1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2ee5057af00_0_1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3" name="Shape 53"/>
        <p:cNvGrpSpPr/>
        <p:nvPr/>
      </p:nvGrpSpPr>
      <p:grpSpPr>
        <a:xfrm>
          <a:off x="0" y="0"/>
          <a:ext cx="0" cy="0"/>
          <a:chOff x="0" y="0"/>
          <a:chExt cx="0" cy="0"/>
        </a:xfrm>
      </p:grpSpPr>
      <p:sp>
        <p:nvSpPr>
          <p:cNvPr id="54" name="Google Shape;54;p14"/>
          <p:cNvSpPr txBox="1"/>
          <p:nvPr>
            <p:ph type="ctrTitle"/>
          </p:nvPr>
        </p:nvSpPr>
        <p:spPr>
          <a:xfrm>
            <a:off x="1039975" y="1324500"/>
            <a:ext cx="70641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65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5" name="Google Shape;55;p14"/>
          <p:cNvSpPr txBox="1"/>
          <p:nvPr>
            <p:ph idx="1" type="subTitle"/>
          </p:nvPr>
        </p:nvSpPr>
        <p:spPr>
          <a:xfrm>
            <a:off x="1040000" y="3377100"/>
            <a:ext cx="7064100" cy="441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56" name="Google Shape;56;p1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7" name="Google Shape;57;p14"/>
          <p:cNvCxnSpPr/>
          <p:nvPr/>
        </p:nvCxnSpPr>
        <p:spPr>
          <a:xfrm flipH="1">
            <a:off x="-257975"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8" name="Google Shape;58;p1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9" name="Google Shape;59;p14"/>
          <p:cNvCxnSpPr/>
          <p:nvPr/>
        </p:nvCxnSpPr>
        <p:spPr>
          <a:xfrm flipH="1">
            <a:off x="6467450"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0" name="Shape 60"/>
        <p:cNvGrpSpPr/>
        <p:nvPr/>
      </p:nvGrpSpPr>
      <p:grpSpPr>
        <a:xfrm>
          <a:off x="0" y="0"/>
          <a:ext cx="0" cy="0"/>
          <a:chOff x="0" y="0"/>
          <a:chExt cx="0" cy="0"/>
        </a:xfrm>
      </p:grpSpPr>
      <p:sp>
        <p:nvSpPr>
          <p:cNvPr id="61" name="Google Shape;61;p15"/>
          <p:cNvSpPr txBox="1"/>
          <p:nvPr>
            <p:ph type="title"/>
          </p:nvPr>
        </p:nvSpPr>
        <p:spPr>
          <a:xfrm>
            <a:off x="2714550" y="2366272"/>
            <a:ext cx="3714900" cy="8184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accent4"/>
              </a:buClr>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2" name="Google Shape;62;p15"/>
          <p:cNvSpPr txBox="1"/>
          <p:nvPr>
            <p:ph hasCustomPrompt="1" idx="2" type="title"/>
          </p:nvPr>
        </p:nvSpPr>
        <p:spPr>
          <a:xfrm>
            <a:off x="3746550" y="1339163"/>
            <a:ext cx="1650900" cy="978300"/>
          </a:xfrm>
          <a:prstGeom prst="rect">
            <a:avLst/>
          </a:prstGeom>
        </p:spPr>
        <p:txBody>
          <a:bodyPr anchorCtr="0" anchor="t" bIns="91425" lIns="91425" spcFirstLastPara="1" rIns="91425" wrap="square" tIns="91425">
            <a:noAutofit/>
          </a:bodyPr>
          <a:lstStyle>
            <a:lvl1pPr lvl="0" rtl="0">
              <a:spcBef>
                <a:spcPts val="0"/>
              </a:spcBef>
              <a:spcAft>
                <a:spcPts val="0"/>
              </a:spcAft>
              <a:buSzPts val="6000"/>
              <a:buNone/>
              <a:defRPr sz="7000">
                <a:solidFill>
                  <a:schemeClr val="accent1"/>
                </a:solidFill>
              </a:defRPr>
            </a:lvl1pPr>
            <a:lvl2pPr lvl="1" rtl="0" algn="ctr">
              <a:spcBef>
                <a:spcPts val="0"/>
              </a:spcBef>
              <a:spcAft>
                <a:spcPts val="0"/>
              </a:spcAft>
              <a:buSzPts val="6000"/>
              <a:buNone/>
              <a:defRPr b="1" sz="6000"/>
            </a:lvl2pPr>
            <a:lvl3pPr lvl="2" rtl="0" algn="ctr">
              <a:spcBef>
                <a:spcPts val="0"/>
              </a:spcBef>
              <a:spcAft>
                <a:spcPts val="0"/>
              </a:spcAft>
              <a:buSzPts val="6000"/>
              <a:buNone/>
              <a:defRPr b="1" sz="6000"/>
            </a:lvl3pPr>
            <a:lvl4pPr lvl="3" rtl="0" algn="ctr">
              <a:spcBef>
                <a:spcPts val="0"/>
              </a:spcBef>
              <a:spcAft>
                <a:spcPts val="0"/>
              </a:spcAft>
              <a:buSzPts val="6000"/>
              <a:buNone/>
              <a:defRPr b="1" sz="6000"/>
            </a:lvl4pPr>
            <a:lvl5pPr lvl="4" rtl="0" algn="ctr">
              <a:spcBef>
                <a:spcPts val="0"/>
              </a:spcBef>
              <a:spcAft>
                <a:spcPts val="0"/>
              </a:spcAft>
              <a:buSzPts val="6000"/>
              <a:buNone/>
              <a:defRPr b="1" sz="6000"/>
            </a:lvl5pPr>
            <a:lvl6pPr lvl="5" rtl="0" algn="ctr">
              <a:spcBef>
                <a:spcPts val="0"/>
              </a:spcBef>
              <a:spcAft>
                <a:spcPts val="0"/>
              </a:spcAft>
              <a:buSzPts val="6000"/>
              <a:buNone/>
              <a:defRPr b="1" sz="6000"/>
            </a:lvl6pPr>
            <a:lvl7pPr lvl="6" rtl="0" algn="ctr">
              <a:spcBef>
                <a:spcPts val="0"/>
              </a:spcBef>
              <a:spcAft>
                <a:spcPts val="0"/>
              </a:spcAft>
              <a:buSzPts val="6000"/>
              <a:buNone/>
              <a:defRPr b="1" sz="6000"/>
            </a:lvl7pPr>
            <a:lvl8pPr lvl="7" rtl="0" algn="ctr">
              <a:spcBef>
                <a:spcPts val="0"/>
              </a:spcBef>
              <a:spcAft>
                <a:spcPts val="0"/>
              </a:spcAft>
              <a:buSzPts val="6000"/>
              <a:buNone/>
              <a:defRPr b="1" sz="6000"/>
            </a:lvl8pPr>
            <a:lvl9pPr lvl="8" rtl="0" algn="ctr">
              <a:spcBef>
                <a:spcPts val="0"/>
              </a:spcBef>
              <a:spcAft>
                <a:spcPts val="0"/>
              </a:spcAft>
              <a:buSzPts val="6000"/>
              <a:buNone/>
              <a:defRPr b="1" sz="6000"/>
            </a:lvl9pPr>
          </a:lstStyle>
          <a:p>
            <a:r>
              <a:t>xx%</a:t>
            </a:r>
          </a:p>
        </p:txBody>
      </p:sp>
      <p:sp>
        <p:nvSpPr>
          <p:cNvPr id="63" name="Google Shape;63;p15"/>
          <p:cNvSpPr txBox="1"/>
          <p:nvPr>
            <p:ph idx="1" type="subTitle"/>
          </p:nvPr>
        </p:nvSpPr>
        <p:spPr>
          <a:xfrm>
            <a:off x="2291400" y="3076675"/>
            <a:ext cx="4561200" cy="39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64" name="Google Shape;64;p1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5" name="Google Shape;65;p1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6" name="Google Shape;66;p15"/>
          <p:cNvCxnSpPr/>
          <p:nvPr/>
        </p:nvCxnSpPr>
        <p:spPr>
          <a:xfrm flipH="1">
            <a:off x="7948925" y="3979775"/>
            <a:ext cx="1378500" cy="12363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67" name="Google Shape;67;p15"/>
          <p:cNvCxnSpPr/>
          <p:nvPr/>
        </p:nvCxnSpPr>
        <p:spPr>
          <a:xfrm flipH="1">
            <a:off x="-112875" y="-88700"/>
            <a:ext cx="1418700" cy="1064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8" name="Shape 68"/>
        <p:cNvGrpSpPr/>
        <p:nvPr/>
      </p:nvGrpSpPr>
      <p:grpSpPr>
        <a:xfrm>
          <a:off x="0" y="0"/>
          <a:ext cx="0" cy="0"/>
          <a:chOff x="0" y="0"/>
          <a:chExt cx="0" cy="0"/>
        </a:xfrm>
      </p:grpSpPr>
      <p:sp>
        <p:nvSpPr>
          <p:cNvPr id="69" name="Google Shape;69;p16"/>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0" name="Google Shape;70;p16"/>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1"/>
              </a:buClr>
              <a:buSzPts val="1800"/>
              <a:buFont typeface="Lato"/>
              <a:buChar char="●"/>
              <a:defRPr sz="1100"/>
            </a:lvl1pPr>
            <a:lvl2pPr indent="-317500" lvl="1" marL="914400" rtl="0">
              <a:spcBef>
                <a:spcPts val="0"/>
              </a:spcBef>
              <a:spcAft>
                <a:spcPts val="0"/>
              </a:spcAft>
              <a:buClr>
                <a:schemeClr val="dk1"/>
              </a:buClr>
              <a:buSzPts val="1400"/>
              <a:buFont typeface="Lato"/>
              <a:buChar char="○"/>
              <a:defRPr/>
            </a:lvl2pPr>
            <a:lvl3pPr indent="-317500" lvl="2" marL="1371600" rtl="0">
              <a:spcBef>
                <a:spcPts val="0"/>
              </a:spcBef>
              <a:spcAft>
                <a:spcPts val="0"/>
              </a:spcAft>
              <a:buClr>
                <a:schemeClr val="dk1"/>
              </a:buClr>
              <a:buSzPts val="1400"/>
              <a:buFont typeface="Lato"/>
              <a:buChar char="■"/>
              <a:defRPr/>
            </a:lvl3pPr>
            <a:lvl4pPr indent="-317500" lvl="3" marL="1828800" rtl="0">
              <a:spcBef>
                <a:spcPts val="0"/>
              </a:spcBef>
              <a:spcAft>
                <a:spcPts val="0"/>
              </a:spcAft>
              <a:buClr>
                <a:schemeClr val="dk1"/>
              </a:buClr>
              <a:buSzPts val="1400"/>
              <a:buFont typeface="Lato"/>
              <a:buChar char="●"/>
              <a:defRPr/>
            </a:lvl4pPr>
            <a:lvl5pPr indent="-317500" lvl="4" marL="2286000" rtl="0">
              <a:spcBef>
                <a:spcPts val="0"/>
              </a:spcBef>
              <a:spcAft>
                <a:spcPts val="0"/>
              </a:spcAft>
              <a:buClr>
                <a:schemeClr val="dk1"/>
              </a:buClr>
              <a:buSzPts val="1400"/>
              <a:buFont typeface="Lato"/>
              <a:buChar char="○"/>
              <a:defRPr/>
            </a:lvl5pPr>
            <a:lvl6pPr indent="-317500" lvl="5" marL="2743200" rtl="0">
              <a:spcBef>
                <a:spcPts val="0"/>
              </a:spcBef>
              <a:spcAft>
                <a:spcPts val="0"/>
              </a:spcAft>
              <a:buClr>
                <a:schemeClr val="dk1"/>
              </a:buClr>
              <a:buSzPts val="1400"/>
              <a:buFont typeface="Lato"/>
              <a:buChar char="■"/>
              <a:defRPr/>
            </a:lvl6pPr>
            <a:lvl7pPr indent="-317500" lvl="6" marL="3200400" rtl="0">
              <a:spcBef>
                <a:spcPts val="0"/>
              </a:spcBef>
              <a:spcAft>
                <a:spcPts val="0"/>
              </a:spcAft>
              <a:buClr>
                <a:schemeClr val="dk1"/>
              </a:buClr>
              <a:buSzPts val="1400"/>
              <a:buFont typeface="Lato"/>
              <a:buChar char="●"/>
              <a:defRPr/>
            </a:lvl7pPr>
            <a:lvl8pPr indent="-317500" lvl="7" marL="3657600" rtl="0">
              <a:spcBef>
                <a:spcPts val="0"/>
              </a:spcBef>
              <a:spcAft>
                <a:spcPts val="0"/>
              </a:spcAft>
              <a:buClr>
                <a:schemeClr val="dk1"/>
              </a:buClr>
              <a:buSzPts val="1400"/>
              <a:buFont typeface="Lato"/>
              <a:buChar char="○"/>
              <a:defRPr/>
            </a:lvl8pPr>
            <a:lvl9pPr indent="-317500" lvl="8" marL="4114800" rtl="0">
              <a:spcBef>
                <a:spcPts val="0"/>
              </a:spcBef>
              <a:spcAft>
                <a:spcPts val="0"/>
              </a:spcAft>
              <a:buClr>
                <a:schemeClr val="dk1"/>
              </a:buClr>
              <a:buSzPts val="1400"/>
              <a:buFont typeface="Lato"/>
              <a:buChar char="■"/>
              <a:defRPr/>
            </a:lvl9pPr>
          </a:lstStyle>
          <a:p/>
        </p:txBody>
      </p:sp>
      <p:cxnSp>
        <p:nvCxnSpPr>
          <p:cNvPr id="71" name="Google Shape;71;p1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2" name="Google Shape;72;p1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3" name="Google Shape;73;p16"/>
          <p:cNvCxnSpPr/>
          <p:nvPr/>
        </p:nvCxnSpPr>
        <p:spPr>
          <a:xfrm>
            <a:off x="6884900" y="-113600"/>
            <a:ext cx="2565600" cy="1306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4" name="Shape 74"/>
        <p:cNvGrpSpPr/>
        <p:nvPr/>
      </p:nvGrpSpPr>
      <p:grpSpPr>
        <a:xfrm>
          <a:off x="0" y="0"/>
          <a:ext cx="0" cy="0"/>
          <a:chOff x="0" y="0"/>
          <a:chExt cx="0" cy="0"/>
        </a:xfrm>
      </p:grpSpPr>
      <p:sp>
        <p:nvSpPr>
          <p:cNvPr id="75" name="Google Shape;75;p17"/>
          <p:cNvSpPr txBox="1"/>
          <p:nvPr>
            <p:ph type="title"/>
          </p:nvPr>
        </p:nvSpPr>
        <p:spPr>
          <a:xfrm>
            <a:off x="713225" y="445025"/>
            <a:ext cx="5681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6" name="Google Shape;76;p17"/>
          <p:cNvSpPr txBox="1"/>
          <p:nvPr>
            <p:ph idx="1" type="subTitle"/>
          </p:nvPr>
        </p:nvSpPr>
        <p:spPr>
          <a:xfrm>
            <a:off x="5038975" y="2551449"/>
            <a:ext cx="2486100" cy="50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77" name="Google Shape;77;p17"/>
          <p:cNvSpPr txBox="1"/>
          <p:nvPr>
            <p:ph idx="2" type="subTitle"/>
          </p:nvPr>
        </p:nvSpPr>
        <p:spPr>
          <a:xfrm>
            <a:off x="50389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8" name="Google Shape;78;p17"/>
          <p:cNvSpPr txBox="1"/>
          <p:nvPr>
            <p:ph idx="3" type="subTitle"/>
          </p:nvPr>
        </p:nvSpPr>
        <p:spPr>
          <a:xfrm>
            <a:off x="1693175" y="2551449"/>
            <a:ext cx="2486100" cy="50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79" name="Google Shape;79;p17"/>
          <p:cNvSpPr txBox="1"/>
          <p:nvPr>
            <p:ph idx="4" type="subTitle"/>
          </p:nvPr>
        </p:nvSpPr>
        <p:spPr>
          <a:xfrm>
            <a:off x="16931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80" name="Google Shape;80;p1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1" name="Google Shape;81;p1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2" name="Google Shape;82;p17"/>
          <p:cNvCxnSpPr/>
          <p:nvPr/>
        </p:nvCxnSpPr>
        <p:spPr>
          <a:xfrm flipH="1">
            <a:off x="6935750" y="3931325"/>
            <a:ext cx="2549400" cy="13545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3" name="Shape 83"/>
        <p:cNvGrpSpPr/>
        <p:nvPr/>
      </p:nvGrpSpPr>
      <p:grpSpPr>
        <a:xfrm>
          <a:off x="0" y="0"/>
          <a:ext cx="0" cy="0"/>
          <a:chOff x="0" y="0"/>
          <a:chExt cx="0" cy="0"/>
        </a:xfrm>
      </p:grpSpPr>
      <p:sp>
        <p:nvSpPr>
          <p:cNvPr id="84" name="Google Shape;84;p1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85" name="Google Shape;85;p1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6" name="Google Shape;86;p1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7" name="Shape 87"/>
        <p:cNvGrpSpPr/>
        <p:nvPr/>
      </p:nvGrpSpPr>
      <p:grpSpPr>
        <a:xfrm>
          <a:off x="0" y="0"/>
          <a:ext cx="0" cy="0"/>
          <a:chOff x="0" y="0"/>
          <a:chExt cx="0" cy="0"/>
        </a:xfrm>
      </p:grpSpPr>
      <p:sp>
        <p:nvSpPr>
          <p:cNvPr id="88" name="Google Shape;88;p19"/>
          <p:cNvSpPr txBox="1"/>
          <p:nvPr>
            <p:ph idx="1" type="subTitle"/>
          </p:nvPr>
        </p:nvSpPr>
        <p:spPr>
          <a:xfrm>
            <a:off x="2247500" y="1433050"/>
            <a:ext cx="18381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9pPr>
          </a:lstStyle>
          <a:p/>
        </p:txBody>
      </p:sp>
      <p:sp>
        <p:nvSpPr>
          <p:cNvPr id="89" name="Google Shape;89;p19"/>
          <p:cNvSpPr txBox="1"/>
          <p:nvPr>
            <p:ph idx="2" type="subTitle"/>
          </p:nvPr>
        </p:nvSpPr>
        <p:spPr>
          <a:xfrm>
            <a:off x="2247500" y="1790050"/>
            <a:ext cx="5160300" cy="2754000"/>
          </a:xfrm>
          <a:prstGeom prst="rect">
            <a:avLst/>
          </a:prstGeom>
        </p:spPr>
        <p:txBody>
          <a:bodyPr anchorCtr="0" anchor="t" bIns="91425" lIns="91425" spcFirstLastPara="1" rIns="91425" wrap="square" tIns="91425">
            <a:noAutofit/>
          </a:bodyPr>
          <a:lstStyle>
            <a:lvl1pPr lvl="0" marR="50800" rtl="0">
              <a:lnSpc>
                <a:spcPct val="166000"/>
              </a:lnSpc>
              <a:spcBef>
                <a:spcPts val="0"/>
              </a:spcBef>
              <a:spcAft>
                <a:spcPts val="0"/>
              </a:spcAft>
              <a:buClr>
                <a:schemeClr val="accent1"/>
              </a:buClr>
              <a:buSzPts val="1400"/>
              <a:buChar char="●"/>
              <a:defRPr sz="1400">
                <a:solidFill>
                  <a:srgbClr val="374957"/>
                </a:solidFill>
              </a:defRPr>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
        <p:nvSpPr>
          <p:cNvPr id="90" name="Google Shape;90;p19"/>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91" name="Google Shape;91;p1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2" name="Google Shape;92;p1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3" name="Shape 93"/>
        <p:cNvGrpSpPr/>
        <p:nvPr/>
      </p:nvGrpSpPr>
      <p:grpSpPr>
        <a:xfrm>
          <a:off x="0" y="0"/>
          <a:ext cx="0" cy="0"/>
          <a:chOff x="0" y="0"/>
          <a:chExt cx="0" cy="0"/>
        </a:xfrm>
      </p:grpSpPr>
      <p:sp>
        <p:nvSpPr>
          <p:cNvPr id="94" name="Google Shape;94;p20"/>
          <p:cNvSpPr txBox="1"/>
          <p:nvPr>
            <p:ph type="title"/>
          </p:nvPr>
        </p:nvSpPr>
        <p:spPr>
          <a:xfrm>
            <a:off x="1122500" y="1073000"/>
            <a:ext cx="6899100" cy="2856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95" name="Google Shape;95;p2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6" name="Google Shape;96;p2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7" name="Google Shape;97;p20"/>
          <p:cNvCxnSpPr/>
          <p:nvPr/>
        </p:nvCxnSpPr>
        <p:spPr>
          <a:xfrm flipH="1">
            <a:off x="7093250" y="3935075"/>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98" name="Google Shape;98;p20"/>
          <p:cNvCxnSpPr/>
          <p:nvPr/>
        </p:nvCxnSpPr>
        <p:spPr>
          <a:xfrm flipH="1">
            <a:off x="-420450" y="-121600"/>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9" name="Shape 99"/>
        <p:cNvGrpSpPr/>
        <p:nvPr/>
      </p:nvGrpSpPr>
      <p:grpSpPr>
        <a:xfrm>
          <a:off x="0" y="0"/>
          <a:ext cx="0" cy="0"/>
          <a:chOff x="0" y="0"/>
          <a:chExt cx="0" cy="0"/>
        </a:xfrm>
      </p:grpSpPr>
      <p:sp>
        <p:nvSpPr>
          <p:cNvPr id="100" name="Google Shape;100;p21"/>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101" name="Google Shape;101;p21"/>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02" name="Google Shape;102;p2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03" name="Google Shape;103;p2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04" name="Google Shape;104;p21"/>
          <p:cNvCxnSpPr/>
          <p:nvPr/>
        </p:nvCxnSpPr>
        <p:spPr>
          <a:xfrm flipH="1">
            <a:off x="5925450" y="2797500"/>
            <a:ext cx="3378000" cy="24669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5" name="Shape 105"/>
        <p:cNvGrpSpPr/>
        <p:nvPr/>
      </p:nvGrpSpPr>
      <p:grpSpPr>
        <a:xfrm>
          <a:off x="0" y="0"/>
          <a:ext cx="0" cy="0"/>
          <a:chOff x="0" y="0"/>
          <a:chExt cx="0" cy="0"/>
        </a:xfrm>
      </p:grpSpPr>
      <p:sp>
        <p:nvSpPr>
          <p:cNvPr id="106" name="Google Shape;106;p22"/>
          <p:cNvSpPr txBox="1"/>
          <p:nvPr>
            <p:ph idx="1" type="body"/>
          </p:nvPr>
        </p:nvSpPr>
        <p:spPr>
          <a:xfrm>
            <a:off x="713225" y="441927"/>
            <a:ext cx="3557100" cy="977700"/>
          </a:xfrm>
          <a:prstGeom prst="rect">
            <a:avLst/>
          </a:prstGeom>
        </p:spPr>
        <p:txBody>
          <a:bodyPr anchorCtr="0" anchor="t" bIns="91425" lIns="91425" spcFirstLastPara="1" rIns="91425" wrap="square" tIns="91425">
            <a:noAutofit/>
          </a:bodyPr>
          <a:lstStyle>
            <a:lvl1pPr indent="-228600" lvl="0" marL="457200" rtl="0">
              <a:lnSpc>
                <a:spcPct val="100000"/>
              </a:lnSpc>
              <a:spcBef>
                <a:spcPts val="0"/>
              </a:spcBef>
              <a:spcAft>
                <a:spcPts val="0"/>
              </a:spcAft>
              <a:buSzPts val="1800"/>
              <a:buNone/>
              <a:defRPr sz="3000">
                <a:latin typeface="Vidaloka"/>
                <a:ea typeface="Vidaloka"/>
                <a:cs typeface="Vidaloka"/>
                <a:sym typeface="Vidaloka"/>
              </a:defRPr>
            </a:lvl1pPr>
          </a:lstStyle>
          <a:p/>
        </p:txBody>
      </p:sp>
      <p:cxnSp>
        <p:nvCxnSpPr>
          <p:cNvPr id="107" name="Google Shape;107;p2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08" name="Google Shape;108;p2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09" name="Google Shape;109;p22"/>
          <p:cNvCxnSpPr/>
          <p:nvPr/>
        </p:nvCxnSpPr>
        <p:spPr>
          <a:xfrm flipH="1" rot="10800000">
            <a:off x="6144975" y="3103725"/>
            <a:ext cx="3118200" cy="22011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0" name="Shape 110"/>
        <p:cNvGrpSpPr/>
        <p:nvPr/>
      </p:nvGrpSpPr>
      <p:grpSpPr>
        <a:xfrm>
          <a:off x="0" y="0"/>
          <a:ext cx="0" cy="0"/>
          <a:chOff x="0" y="0"/>
          <a:chExt cx="0" cy="0"/>
        </a:xfrm>
      </p:grpSpPr>
      <p:sp>
        <p:nvSpPr>
          <p:cNvPr id="111" name="Google Shape;111;p23"/>
          <p:cNvSpPr txBox="1"/>
          <p:nvPr>
            <p:ph hasCustomPrompt="1" type="title"/>
          </p:nvPr>
        </p:nvSpPr>
        <p:spPr>
          <a:xfrm>
            <a:off x="713225" y="1345363"/>
            <a:ext cx="7717500" cy="1644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0"/>
              <a:buNone/>
              <a:defRPr sz="120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12" name="Google Shape;112;p23"/>
          <p:cNvSpPr txBox="1"/>
          <p:nvPr>
            <p:ph idx="1" type="subTitle"/>
          </p:nvPr>
        </p:nvSpPr>
        <p:spPr>
          <a:xfrm>
            <a:off x="1514325" y="3188648"/>
            <a:ext cx="6120300" cy="37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cxnSp>
        <p:nvCxnSpPr>
          <p:cNvPr id="113" name="Google Shape;113;p2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4" name="Google Shape;114;p2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5" name="Google Shape;115;p23"/>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16" name="Google Shape;116;p23"/>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17" name="Shape 117"/>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18" name="Shape 118"/>
        <p:cNvGrpSpPr/>
        <p:nvPr/>
      </p:nvGrpSpPr>
      <p:grpSpPr>
        <a:xfrm>
          <a:off x="0" y="0"/>
          <a:ext cx="0" cy="0"/>
          <a:chOff x="0" y="0"/>
          <a:chExt cx="0" cy="0"/>
        </a:xfrm>
      </p:grpSpPr>
      <p:sp>
        <p:nvSpPr>
          <p:cNvPr id="119" name="Google Shape;119;p25"/>
          <p:cNvSpPr txBox="1"/>
          <p:nvPr>
            <p:ph type="title"/>
          </p:nvPr>
        </p:nvSpPr>
        <p:spPr>
          <a:xfrm>
            <a:off x="713225" y="445025"/>
            <a:ext cx="3583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0" name="Google Shape;120;p25"/>
          <p:cNvSpPr txBox="1"/>
          <p:nvPr>
            <p:ph idx="1" type="subTitle"/>
          </p:nvPr>
        </p:nvSpPr>
        <p:spPr>
          <a:xfrm>
            <a:off x="50010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21" name="Google Shape;121;p25"/>
          <p:cNvSpPr txBox="1"/>
          <p:nvPr>
            <p:ph idx="2" type="subTitle"/>
          </p:nvPr>
        </p:nvSpPr>
        <p:spPr>
          <a:xfrm>
            <a:off x="50010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2" name="Google Shape;122;p25"/>
          <p:cNvSpPr txBox="1"/>
          <p:nvPr>
            <p:ph idx="3" type="subTitle"/>
          </p:nvPr>
        </p:nvSpPr>
        <p:spPr>
          <a:xfrm>
            <a:off x="16552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23" name="Google Shape;123;p25"/>
          <p:cNvSpPr txBox="1"/>
          <p:nvPr>
            <p:ph idx="4" type="subTitle"/>
          </p:nvPr>
        </p:nvSpPr>
        <p:spPr>
          <a:xfrm>
            <a:off x="16552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4" name="Google Shape;124;p25"/>
          <p:cNvSpPr txBox="1"/>
          <p:nvPr>
            <p:ph idx="5" type="subTitle"/>
          </p:nvPr>
        </p:nvSpPr>
        <p:spPr>
          <a:xfrm>
            <a:off x="50010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25" name="Google Shape;125;p25"/>
          <p:cNvSpPr txBox="1"/>
          <p:nvPr>
            <p:ph idx="6" type="subTitle"/>
          </p:nvPr>
        </p:nvSpPr>
        <p:spPr>
          <a:xfrm>
            <a:off x="500100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6" name="Google Shape;126;p25"/>
          <p:cNvSpPr txBox="1"/>
          <p:nvPr>
            <p:ph idx="7" type="subTitle"/>
          </p:nvPr>
        </p:nvSpPr>
        <p:spPr>
          <a:xfrm>
            <a:off x="16552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27" name="Google Shape;127;p25"/>
          <p:cNvSpPr txBox="1"/>
          <p:nvPr>
            <p:ph idx="8" type="subTitle"/>
          </p:nvPr>
        </p:nvSpPr>
        <p:spPr>
          <a:xfrm>
            <a:off x="165525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8" name="Google Shape;128;p25"/>
          <p:cNvSpPr txBox="1"/>
          <p:nvPr>
            <p:ph hasCustomPrompt="1" idx="9" type="title"/>
          </p:nvPr>
        </p:nvSpPr>
        <p:spPr>
          <a:xfrm>
            <a:off x="23786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129" name="Google Shape;129;p25"/>
          <p:cNvSpPr txBox="1"/>
          <p:nvPr>
            <p:ph hasCustomPrompt="1" idx="13" type="title"/>
          </p:nvPr>
        </p:nvSpPr>
        <p:spPr>
          <a:xfrm>
            <a:off x="57244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130" name="Google Shape;130;p25"/>
          <p:cNvSpPr txBox="1"/>
          <p:nvPr>
            <p:ph hasCustomPrompt="1" idx="14" type="title"/>
          </p:nvPr>
        </p:nvSpPr>
        <p:spPr>
          <a:xfrm>
            <a:off x="237870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131" name="Google Shape;131;p25"/>
          <p:cNvSpPr txBox="1"/>
          <p:nvPr>
            <p:ph hasCustomPrompt="1" idx="15" type="title"/>
          </p:nvPr>
        </p:nvSpPr>
        <p:spPr>
          <a:xfrm>
            <a:off x="572445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cxnSp>
        <p:nvCxnSpPr>
          <p:cNvPr id="132" name="Google Shape;132;p2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33" name="Google Shape;133;p2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11">
    <p:spTree>
      <p:nvGrpSpPr>
        <p:cNvPr id="134" name="Shape 134"/>
        <p:cNvGrpSpPr/>
        <p:nvPr/>
      </p:nvGrpSpPr>
      <p:grpSpPr>
        <a:xfrm>
          <a:off x="0" y="0"/>
          <a:ext cx="0" cy="0"/>
          <a:chOff x="0" y="0"/>
          <a:chExt cx="0" cy="0"/>
        </a:xfrm>
      </p:grpSpPr>
      <p:sp>
        <p:nvSpPr>
          <p:cNvPr id="135" name="Google Shape;135;p26"/>
          <p:cNvSpPr txBox="1"/>
          <p:nvPr>
            <p:ph type="title"/>
          </p:nvPr>
        </p:nvSpPr>
        <p:spPr>
          <a:xfrm>
            <a:off x="720000" y="1677218"/>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6" name="Google Shape;136;p26"/>
          <p:cNvSpPr txBox="1"/>
          <p:nvPr>
            <p:ph hasCustomPrompt="1" idx="2" type="title"/>
          </p:nvPr>
        </p:nvSpPr>
        <p:spPr>
          <a:xfrm>
            <a:off x="1482600" y="1095325"/>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37" name="Google Shape;137;p26"/>
          <p:cNvSpPr txBox="1"/>
          <p:nvPr>
            <p:ph idx="1" type="subTitle"/>
          </p:nvPr>
        </p:nvSpPr>
        <p:spPr>
          <a:xfrm>
            <a:off x="720000" y="2081199"/>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8" name="Google Shape;138;p26"/>
          <p:cNvSpPr txBox="1"/>
          <p:nvPr>
            <p:ph idx="3" type="title"/>
          </p:nvPr>
        </p:nvSpPr>
        <p:spPr>
          <a:xfrm>
            <a:off x="3403800" y="1677218"/>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9" name="Google Shape;139;p26"/>
          <p:cNvSpPr txBox="1"/>
          <p:nvPr>
            <p:ph hasCustomPrompt="1" idx="4" type="title"/>
          </p:nvPr>
        </p:nvSpPr>
        <p:spPr>
          <a:xfrm>
            <a:off x="4166400" y="1095325"/>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40" name="Google Shape;140;p26"/>
          <p:cNvSpPr txBox="1"/>
          <p:nvPr>
            <p:ph idx="5" type="subTitle"/>
          </p:nvPr>
        </p:nvSpPr>
        <p:spPr>
          <a:xfrm>
            <a:off x="3403800" y="2081208"/>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1" name="Google Shape;141;p26"/>
          <p:cNvSpPr txBox="1"/>
          <p:nvPr>
            <p:ph idx="6" type="title"/>
          </p:nvPr>
        </p:nvSpPr>
        <p:spPr>
          <a:xfrm>
            <a:off x="6087600" y="1677218"/>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2" name="Google Shape;142;p26"/>
          <p:cNvSpPr txBox="1"/>
          <p:nvPr>
            <p:ph hasCustomPrompt="1" idx="7" type="title"/>
          </p:nvPr>
        </p:nvSpPr>
        <p:spPr>
          <a:xfrm>
            <a:off x="6850200" y="1095325"/>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43" name="Google Shape;143;p26"/>
          <p:cNvSpPr txBox="1"/>
          <p:nvPr>
            <p:ph idx="8" type="subTitle"/>
          </p:nvPr>
        </p:nvSpPr>
        <p:spPr>
          <a:xfrm>
            <a:off x="6087600" y="2081208"/>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4" name="Google Shape;144;p26"/>
          <p:cNvSpPr txBox="1"/>
          <p:nvPr>
            <p:ph idx="9" type="title"/>
          </p:nvPr>
        </p:nvSpPr>
        <p:spPr>
          <a:xfrm>
            <a:off x="720000" y="3313579"/>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5" name="Google Shape;145;p26"/>
          <p:cNvSpPr txBox="1"/>
          <p:nvPr>
            <p:ph hasCustomPrompt="1" idx="13" type="title"/>
          </p:nvPr>
        </p:nvSpPr>
        <p:spPr>
          <a:xfrm>
            <a:off x="1482600" y="2714087"/>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46" name="Google Shape;146;p26"/>
          <p:cNvSpPr txBox="1"/>
          <p:nvPr>
            <p:ph idx="14" type="subTitle"/>
          </p:nvPr>
        </p:nvSpPr>
        <p:spPr>
          <a:xfrm>
            <a:off x="720000" y="3705863"/>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7" name="Google Shape;147;p26"/>
          <p:cNvSpPr txBox="1"/>
          <p:nvPr>
            <p:ph idx="15" type="title"/>
          </p:nvPr>
        </p:nvSpPr>
        <p:spPr>
          <a:xfrm>
            <a:off x="3403800" y="3313579"/>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8" name="Google Shape;148;p26"/>
          <p:cNvSpPr txBox="1"/>
          <p:nvPr>
            <p:ph hasCustomPrompt="1" idx="16" type="title"/>
          </p:nvPr>
        </p:nvSpPr>
        <p:spPr>
          <a:xfrm>
            <a:off x="4166400" y="2714087"/>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49" name="Google Shape;149;p26"/>
          <p:cNvSpPr txBox="1"/>
          <p:nvPr>
            <p:ph idx="17" type="subTitle"/>
          </p:nvPr>
        </p:nvSpPr>
        <p:spPr>
          <a:xfrm>
            <a:off x="3403800" y="3705863"/>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50" name="Google Shape;150;p26"/>
          <p:cNvSpPr txBox="1"/>
          <p:nvPr>
            <p:ph idx="18" type="title"/>
          </p:nvPr>
        </p:nvSpPr>
        <p:spPr>
          <a:xfrm>
            <a:off x="6087600" y="3313579"/>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1" name="Google Shape;151;p26"/>
          <p:cNvSpPr txBox="1"/>
          <p:nvPr>
            <p:ph hasCustomPrompt="1" idx="19" type="title"/>
          </p:nvPr>
        </p:nvSpPr>
        <p:spPr>
          <a:xfrm>
            <a:off x="6850200" y="2714087"/>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52" name="Google Shape;152;p26"/>
          <p:cNvSpPr txBox="1"/>
          <p:nvPr>
            <p:ph idx="20" type="subTitle"/>
          </p:nvPr>
        </p:nvSpPr>
        <p:spPr>
          <a:xfrm>
            <a:off x="6087600" y="3705863"/>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53" name="Google Shape;153;p26"/>
          <p:cNvSpPr txBox="1"/>
          <p:nvPr>
            <p:ph idx="21" type="title"/>
          </p:nvPr>
        </p:nvSpPr>
        <p:spPr>
          <a:xfrm>
            <a:off x="2332400" y="445025"/>
            <a:ext cx="4479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54" name="Google Shape;154;p2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5" name="Google Shape;155;p2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6" name="Google Shape;156;p26"/>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57" name="Google Shape;157;p26"/>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158" name="Shape 158"/>
        <p:cNvGrpSpPr/>
        <p:nvPr/>
      </p:nvGrpSpPr>
      <p:grpSpPr>
        <a:xfrm>
          <a:off x="0" y="0"/>
          <a:ext cx="0" cy="0"/>
          <a:chOff x="0" y="0"/>
          <a:chExt cx="0" cy="0"/>
        </a:xfrm>
      </p:grpSpPr>
      <p:sp>
        <p:nvSpPr>
          <p:cNvPr id="159" name="Google Shape;159;p27"/>
          <p:cNvSpPr txBox="1"/>
          <p:nvPr>
            <p:ph type="title"/>
          </p:nvPr>
        </p:nvSpPr>
        <p:spPr>
          <a:xfrm>
            <a:off x="2410500" y="2808253"/>
            <a:ext cx="4323000" cy="49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a:lvl1pPr>
            <a:lvl2pPr lvl="1" rtl="0" algn="ctr">
              <a:spcBef>
                <a:spcPts val="0"/>
              </a:spcBef>
              <a:spcAft>
                <a:spcPts val="0"/>
              </a:spcAft>
              <a:buSzPts val="4800"/>
              <a:buFont typeface="Crimson Text"/>
              <a:buNone/>
              <a:defRPr sz="4800">
                <a:latin typeface="Crimson Text"/>
                <a:ea typeface="Crimson Text"/>
                <a:cs typeface="Crimson Text"/>
                <a:sym typeface="Crimson Text"/>
              </a:defRPr>
            </a:lvl2pPr>
            <a:lvl3pPr lvl="2" rtl="0" algn="ctr">
              <a:spcBef>
                <a:spcPts val="0"/>
              </a:spcBef>
              <a:spcAft>
                <a:spcPts val="0"/>
              </a:spcAft>
              <a:buSzPts val="4800"/>
              <a:buFont typeface="Crimson Text"/>
              <a:buNone/>
              <a:defRPr sz="4800">
                <a:latin typeface="Crimson Text"/>
                <a:ea typeface="Crimson Text"/>
                <a:cs typeface="Crimson Text"/>
                <a:sym typeface="Crimson Text"/>
              </a:defRPr>
            </a:lvl3pPr>
            <a:lvl4pPr lvl="3" rtl="0" algn="ctr">
              <a:spcBef>
                <a:spcPts val="0"/>
              </a:spcBef>
              <a:spcAft>
                <a:spcPts val="0"/>
              </a:spcAft>
              <a:buSzPts val="4800"/>
              <a:buFont typeface="Crimson Text"/>
              <a:buNone/>
              <a:defRPr sz="4800">
                <a:latin typeface="Crimson Text"/>
                <a:ea typeface="Crimson Text"/>
                <a:cs typeface="Crimson Text"/>
                <a:sym typeface="Crimson Text"/>
              </a:defRPr>
            </a:lvl4pPr>
            <a:lvl5pPr lvl="4" rtl="0" algn="ctr">
              <a:spcBef>
                <a:spcPts val="0"/>
              </a:spcBef>
              <a:spcAft>
                <a:spcPts val="0"/>
              </a:spcAft>
              <a:buSzPts val="4800"/>
              <a:buFont typeface="Crimson Text"/>
              <a:buNone/>
              <a:defRPr sz="4800">
                <a:latin typeface="Crimson Text"/>
                <a:ea typeface="Crimson Text"/>
                <a:cs typeface="Crimson Text"/>
                <a:sym typeface="Crimson Text"/>
              </a:defRPr>
            </a:lvl5pPr>
            <a:lvl6pPr lvl="5" rtl="0" algn="ctr">
              <a:spcBef>
                <a:spcPts val="0"/>
              </a:spcBef>
              <a:spcAft>
                <a:spcPts val="0"/>
              </a:spcAft>
              <a:buSzPts val="4800"/>
              <a:buFont typeface="Crimson Text"/>
              <a:buNone/>
              <a:defRPr sz="4800">
                <a:latin typeface="Crimson Text"/>
                <a:ea typeface="Crimson Text"/>
                <a:cs typeface="Crimson Text"/>
                <a:sym typeface="Crimson Text"/>
              </a:defRPr>
            </a:lvl6pPr>
            <a:lvl7pPr lvl="6" rtl="0" algn="ctr">
              <a:spcBef>
                <a:spcPts val="0"/>
              </a:spcBef>
              <a:spcAft>
                <a:spcPts val="0"/>
              </a:spcAft>
              <a:buSzPts val="4800"/>
              <a:buFont typeface="Crimson Text"/>
              <a:buNone/>
              <a:defRPr sz="4800">
                <a:latin typeface="Crimson Text"/>
                <a:ea typeface="Crimson Text"/>
                <a:cs typeface="Crimson Text"/>
                <a:sym typeface="Crimson Text"/>
              </a:defRPr>
            </a:lvl7pPr>
            <a:lvl8pPr lvl="7" rtl="0" algn="ctr">
              <a:spcBef>
                <a:spcPts val="0"/>
              </a:spcBef>
              <a:spcAft>
                <a:spcPts val="0"/>
              </a:spcAft>
              <a:buSzPts val="4800"/>
              <a:buFont typeface="Crimson Text"/>
              <a:buNone/>
              <a:defRPr sz="4800">
                <a:latin typeface="Crimson Text"/>
                <a:ea typeface="Crimson Text"/>
                <a:cs typeface="Crimson Text"/>
                <a:sym typeface="Crimson Text"/>
              </a:defRPr>
            </a:lvl8pPr>
            <a:lvl9pPr lvl="8" rtl="0" algn="ctr">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160" name="Google Shape;160;p27"/>
          <p:cNvSpPr txBox="1"/>
          <p:nvPr>
            <p:ph idx="1" type="subTitle"/>
          </p:nvPr>
        </p:nvSpPr>
        <p:spPr>
          <a:xfrm>
            <a:off x="1842900" y="1661963"/>
            <a:ext cx="5458200" cy="9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20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61" name="Google Shape;161;p2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2" name="Google Shape;162;p2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12">
    <p:spTree>
      <p:nvGrpSpPr>
        <p:cNvPr id="163" name="Shape 163"/>
        <p:cNvGrpSpPr/>
        <p:nvPr/>
      </p:nvGrpSpPr>
      <p:grpSpPr>
        <a:xfrm>
          <a:off x="0" y="0"/>
          <a:ext cx="0" cy="0"/>
          <a:chOff x="0" y="0"/>
          <a:chExt cx="0" cy="0"/>
        </a:xfrm>
      </p:grpSpPr>
      <p:sp>
        <p:nvSpPr>
          <p:cNvPr id="164" name="Google Shape;164;p28"/>
          <p:cNvSpPr txBox="1"/>
          <p:nvPr>
            <p:ph type="title"/>
          </p:nvPr>
        </p:nvSpPr>
        <p:spPr>
          <a:xfrm>
            <a:off x="699900" y="2821263"/>
            <a:ext cx="4323000" cy="4977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a:lvl1pPr>
            <a:lvl2pPr lvl="1" rtl="0" algn="ctr">
              <a:spcBef>
                <a:spcPts val="0"/>
              </a:spcBef>
              <a:spcAft>
                <a:spcPts val="0"/>
              </a:spcAft>
              <a:buSzPts val="4800"/>
              <a:buFont typeface="Crimson Text"/>
              <a:buNone/>
              <a:defRPr sz="4800">
                <a:latin typeface="Crimson Text"/>
                <a:ea typeface="Crimson Text"/>
                <a:cs typeface="Crimson Text"/>
                <a:sym typeface="Crimson Text"/>
              </a:defRPr>
            </a:lvl2pPr>
            <a:lvl3pPr lvl="2" rtl="0" algn="ctr">
              <a:spcBef>
                <a:spcPts val="0"/>
              </a:spcBef>
              <a:spcAft>
                <a:spcPts val="0"/>
              </a:spcAft>
              <a:buSzPts val="4800"/>
              <a:buFont typeface="Crimson Text"/>
              <a:buNone/>
              <a:defRPr sz="4800">
                <a:latin typeface="Crimson Text"/>
                <a:ea typeface="Crimson Text"/>
                <a:cs typeface="Crimson Text"/>
                <a:sym typeface="Crimson Text"/>
              </a:defRPr>
            </a:lvl3pPr>
            <a:lvl4pPr lvl="3" rtl="0" algn="ctr">
              <a:spcBef>
                <a:spcPts val="0"/>
              </a:spcBef>
              <a:spcAft>
                <a:spcPts val="0"/>
              </a:spcAft>
              <a:buSzPts val="4800"/>
              <a:buFont typeface="Crimson Text"/>
              <a:buNone/>
              <a:defRPr sz="4800">
                <a:latin typeface="Crimson Text"/>
                <a:ea typeface="Crimson Text"/>
                <a:cs typeface="Crimson Text"/>
                <a:sym typeface="Crimson Text"/>
              </a:defRPr>
            </a:lvl4pPr>
            <a:lvl5pPr lvl="4" rtl="0" algn="ctr">
              <a:spcBef>
                <a:spcPts val="0"/>
              </a:spcBef>
              <a:spcAft>
                <a:spcPts val="0"/>
              </a:spcAft>
              <a:buSzPts val="4800"/>
              <a:buFont typeface="Crimson Text"/>
              <a:buNone/>
              <a:defRPr sz="4800">
                <a:latin typeface="Crimson Text"/>
                <a:ea typeface="Crimson Text"/>
                <a:cs typeface="Crimson Text"/>
                <a:sym typeface="Crimson Text"/>
              </a:defRPr>
            </a:lvl5pPr>
            <a:lvl6pPr lvl="5" rtl="0" algn="ctr">
              <a:spcBef>
                <a:spcPts val="0"/>
              </a:spcBef>
              <a:spcAft>
                <a:spcPts val="0"/>
              </a:spcAft>
              <a:buSzPts val="4800"/>
              <a:buFont typeface="Crimson Text"/>
              <a:buNone/>
              <a:defRPr sz="4800">
                <a:latin typeface="Crimson Text"/>
                <a:ea typeface="Crimson Text"/>
                <a:cs typeface="Crimson Text"/>
                <a:sym typeface="Crimson Text"/>
              </a:defRPr>
            </a:lvl6pPr>
            <a:lvl7pPr lvl="6" rtl="0" algn="ctr">
              <a:spcBef>
                <a:spcPts val="0"/>
              </a:spcBef>
              <a:spcAft>
                <a:spcPts val="0"/>
              </a:spcAft>
              <a:buSzPts val="4800"/>
              <a:buFont typeface="Crimson Text"/>
              <a:buNone/>
              <a:defRPr sz="4800">
                <a:latin typeface="Crimson Text"/>
                <a:ea typeface="Crimson Text"/>
                <a:cs typeface="Crimson Text"/>
                <a:sym typeface="Crimson Text"/>
              </a:defRPr>
            </a:lvl7pPr>
            <a:lvl8pPr lvl="7" rtl="0" algn="ctr">
              <a:spcBef>
                <a:spcPts val="0"/>
              </a:spcBef>
              <a:spcAft>
                <a:spcPts val="0"/>
              </a:spcAft>
              <a:buSzPts val="4800"/>
              <a:buFont typeface="Crimson Text"/>
              <a:buNone/>
              <a:defRPr sz="4800">
                <a:latin typeface="Crimson Text"/>
                <a:ea typeface="Crimson Text"/>
                <a:cs typeface="Crimson Text"/>
                <a:sym typeface="Crimson Text"/>
              </a:defRPr>
            </a:lvl8pPr>
            <a:lvl9pPr lvl="8" rtl="0" algn="ctr">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165" name="Google Shape;165;p28"/>
          <p:cNvSpPr txBox="1"/>
          <p:nvPr>
            <p:ph idx="1" type="subTitle"/>
          </p:nvPr>
        </p:nvSpPr>
        <p:spPr>
          <a:xfrm>
            <a:off x="699900" y="1675902"/>
            <a:ext cx="5458200" cy="997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20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66" name="Google Shape;166;p2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7" name="Google Shape;167;p2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8" name="Google Shape;168;p28"/>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69" name="Google Shape;169;p28"/>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3">
    <p:spTree>
      <p:nvGrpSpPr>
        <p:cNvPr id="170" name="Shape 170"/>
        <p:cNvGrpSpPr/>
        <p:nvPr/>
      </p:nvGrpSpPr>
      <p:grpSpPr>
        <a:xfrm>
          <a:off x="0" y="0"/>
          <a:ext cx="0" cy="0"/>
          <a:chOff x="0" y="0"/>
          <a:chExt cx="0" cy="0"/>
        </a:xfrm>
      </p:grpSpPr>
      <p:sp>
        <p:nvSpPr>
          <p:cNvPr id="171" name="Google Shape;171;p29"/>
          <p:cNvSpPr txBox="1"/>
          <p:nvPr>
            <p:ph idx="1" type="subTitle"/>
          </p:nvPr>
        </p:nvSpPr>
        <p:spPr>
          <a:xfrm>
            <a:off x="2648400" y="1682000"/>
            <a:ext cx="3847200" cy="23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sz="1400"/>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
        <p:nvSpPr>
          <p:cNvPr id="172" name="Google Shape;172;p29"/>
          <p:cNvSpPr txBox="1"/>
          <p:nvPr>
            <p:ph type="title"/>
          </p:nvPr>
        </p:nvSpPr>
        <p:spPr>
          <a:xfrm>
            <a:off x="1732050" y="445025"/>
            <a:ext cx="5679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cxnSp>
        <p:nvCxnSpPr>
          <p:cNvPr id="173" name="Google Shape;173;p2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74" name="Google Shape;174;p2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75" name="Google Shape;175;p29"/>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76" name="Google Shape;176;p29"/>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
    <p:spTree>
      <p:nvGrpSpPr>
        <p:cNvPr id="177" name="Shape 177"/>
        <p:cNvGrpSpPr/>
        <p:nvPr/>
      </p:nvGrpSpPr>
      <p:grpSpPr>
        <a:xfrm>
          <a:off x="0" y="0"/>
          <a:ext cx="0" cy="0"/>
          <a:chOff x="0" y="0"/>
          <a:chExt cx="0" cy="0"/>
        </a:xfrm>
      </p:grpSpPr>
      <p:sp>
        <p:nvSpPr>
          <p:cNvPr id="178" name="Google Shape;178;p30"/>
          <p:cNvSpPr txBox="1"/>
          <p:nvPr>
            <p:ph type="title"/>
          </p:nvPr>
        </p:nvSpPr>
        <p:spPr>
          <a:xfrm>
            <a:off x="1994850" y="1482825"/>
            <a:ext cx="5154300" cy="1291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9000"/>
              <a:buNone/>
              <a:defRPr sz="9000"/>
            </a:lvl1pPr>
            <a:lvl2pPr lvl="1" rtl="0" algn="ctr">
              <a:spcBef>
                <a:spcPts val="0"/>
              </a:spcBef>
              <a:spcAft>
                <a:spcPts val="0"/>
              </a:spcAft>
              <a:buSzPts val="9000"/>
              <a:buNone/>
              <a:defRPr sz="9000"/>
            </a:lvl2pPr>
            <a:lvl3pPr lvl="2" rtl="0" algn="ctr">
              <a:spcBef>
                <a:spcPts val="0"/>
              </a:spcBef>
              <a:spcAft>
                <a:spcPts val="0"/>
              </a:spcAft>
              <a:buSzPts val="9000"/>
              <a:buNone/>
              <a:defRPr sz="9000"/>
            </a:lvl3pPr>
            <a:lvl4pPr lvl="3" rtl="0" algn="ctr">
              <a:spcBef>
                <a:spcPts val="0"/>
              </a:spcBef>
              <a:spcAft>
                <a:spcPts val="0"/>
              </a:spcAft>
              <a:buSzPts val="9000"/>
              <a:buNone/>
              <a:defRPr sz="9000"/>
            </a:lvl4pPr>
            <a:lvl5pPr lvl="4" rtl="0" algn="ctr">
              <a:spcBef>
                <a:spcPts val="0"/>
              </a:spcBef>
              <a:spcAft>
                <a:spcPts val="0"/>
              </a:spcAft>
              <a:buSzPts val="9000"/>
              <a:buNone/>
              <a:defRPr sz="9000"/>
            </a:lvl5pPr>
            <a:lvl6pPr lvl="5" rtl="0" algn="ctr">
              <a:spcBef>
                <a:spcPts val="0"/>
              </a:spcBef>
              <a:spcAft>
                <a:spcPts val="0"/>
              </a:spcAft>
              <a:buSzPts val="9000"/>
              <a:buNone/>
              <a:defRPr sz="9000"/>
            </a:lvl6pPr>
            <a:lvl7pPr lvl="6" rtl="0" algn="ctr">
              <a:spcBef>
                <a:spcPts val="0"/>
              </a:spcBef>
              <a:spcAft>
                <a:spcPts val="0"/>
              </a:spcAft>
              <a:buSzPts val="9000"/>
              <a:buNone/>
              <a:defRPr sz="9000"/>
            </a:lvl7pPr>
            <a:lvl8pPr lvl="7" rtl="0" algn="ctr">
              <a:spcBef>
                <a:spcPts val="0"/>
              </a:spcBef>
              <a:spcAft>
                <a:spcPts val="0"/>
              </a:spcAft>
              <a:buSzPts val="9000"/>
              <a:buNone/>
              <a:defRPr sz="9000"/>
            </a:lvl8pPr>
            <a:lvl9pPr lvl="8" rtl="0" algn="ctr">
              <a:spcBef>
                <a:spcPts val="0"/>
              </a:spcBef>
              <a:spcAft>
                <a:spcPts val="0"/>
              </a:spcAft>
              <a:buSzPts val="9000"/>
              <a:buNone/>
              <a:defRPr sz="9000"/>
            </a:lvl9pPr>
          </a:lstStyle>
          <a:p/>
        </p:txBody>
      </p:sp>
      <p:sp>
        <p:nvSpPr>
          <p:cNvPr id="179" name="Google Shape;179;p30"/>
          <p:cNvSpPr txBox="1"/>
          <p:nvPr>
            <p:ph idx="1" type="subTitle"/>
          </p:nvPr>
        </p:nvSpPr>
        <p:spPr>
          <a:xfrm>
            <a:off x="2299500" y="2972150"/>
            <a:ext cx="4545000" cy="55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cxnSp>
        <p:nvCxnSpPr>
          <p:cNvPr id="180" name="Google Shape;180;p3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1" name="Google Shape;181;p3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4">
    <p:spTree>
      <p:nvGrpSpPr>
        <p:cNvPr id="182" name="Shape 182"/>
        <p:cNvGrpSpPr/>
        <p:nvPr/>
      </p:nvGrpSpPr>
      <p:grpSpPr>
        <a:xfrm>
          <a:off x="0" y="0"/>
          <a:ext cx="0" cy="0"/>
          <a:chOff x="0" y="0"/>
          <a:chExt cx="0" cy="0"/>
        </a:xfrm>
      </p:grpSpPr>
      <p:sp>
        <p:nvSpPr>
          <p:cNvPr id="183" name="Google Shape;183;p31"/>
          <p:cNvSpPr txBox="1"/>
          <p:nvPr>
            <p:ph type="title"/>
          </p:nvPr>
        </p:nvSpPr>
        <p:spPr>
          <a:xfrm>
            <a:off x="3742850" y="1549875"/>
            <a:ext cx="4545000" cy="1291200"/>
          </a:xfrm>
          <a:prstGeom prst="rect">
            <a:avLst/>
          </a:prstGeom>
        </p:spPr>
        <p:txBody>
          <a:bodyPr anchorCtr="0" anchor="t" bIns="91425" lIns="91425" spcFirstLastPara="1" rIns="91425" wrap="square" tIns="91425">
            <a:noAutofit/>
          </a:bodyPr>
          <a:lstStyle>
            <a:lvl1pPr lvl="0" rtl="0">
              <a:spcBef>
                <a:spcPts val="0"/>
              </a:spcBef>
              <a:spcAft>
                <a:spcPts val="0"/>
              </a:spcAft>
              <a:buSzPts val="9000"/>
              <a:buNone/>
              <a:defRPr sz="9000"/>
            </a:lvl1pPr>
            <a:lvl2pPr lvl="1" rtl="0">
              <a:spcBef>
                <a:spcPts val="0"/>
              </a:spcBef>
              <a:spcAft>
                <a:spcPts val="0"/>
              </a:spcAft>
              <a:buSzPts val="9000"/>
              <a:buNone/>
              <a:defRPr sz="9000"/>
            </a:lvl2pPr>
            <a:lvl3pPr lvl="2" rtl="0">
              <a:spcBef>
                <a:spcPts val="0"/>
              </a:spcBef>
              <a:spcAft>
                <a:spcPts val="0"/>
              </a:spcAft>
              <a:buSzPts val="9000"/>
              <a:buNone/>
              <a:defRPr sz="9000"/>
            </a:lvl3pPr>
            <a:lvl4pPr lvl="3" rtl="0">
              <a:spcBef>
                <a:spcPts val="0"/>
              </a:spcBef>
              <a:spcAft>
                <a:spcPts val="0"/>
              </a:spcAft>
              <a:buSzPts val="9000"/>
              <a:buNone/>
              <a:defRPr sz="9000"/>
            </a:lvl4pPr>
            <a:lvl5pPr lvl="4" rtl="0">
              <a:spcBef>
                <a:spcPts val="0"/>
              </a:spcBef>
              <a:spcAft>
                <a:spcPts val="0"/>
              </a:spcAft>
              <a:buSzPts val="9000"/>
              <a:buNone/>
              <a:defRPr sz="9000"/>
            </a:lvl5pPr>
            <a:lvl6pPr lvl="5" rtl="0">
              <a:spcBef>
                <a:spcPts val="0"/>
              </a:spcBef>
              <a:spcAft>
                <a:spcPts val="0"/>
              </a:spcAft>
              <a:buSzPts val="9000"/>
              <a:buNone/>
              <a:defRPr sz="9000"/>
            </a:lvl6pPr>
            <a:lvl7pPr lvl="6" rtl="0">
              <a:spcBef>
                <a:spcPts val="0"/>
              </a:spcBef>
              <a:spcAft>
                <a:spcPts val="0"/>
              </a:spcAft>
              <a:buSzPts val="9000"/>
              <a:buNone/>
              <a:defRPr sz="9000"/>
            </a:lvl7pPr>
            <a:lvl8pPr lvl="7" rtl="0">
              <a:spcBef>
                <a:spcPts val="0"/>
              </a:spcBef>
              <a:spcAft>
                <a:spcPts val="0"/>
              </a:spcAft>
              <a:buSzPts val="9000"/>
              <a:buNone/>
              <a:defRPr sz="9000"/>
            </a:lvl8pPr>
            <a:lvl9pPr lvl="8" rtl="0">
              <a:spcBef>
                <a:spcPts val="0"/>
              </a:spcBef>
              <a:spcAft>
                <a:spcPts val="0"/>
              </a:spcAft>
              <a:buSzPts val="9000"/>
              <a:buNone/>
              <a:defRPr sz="9000"/>
            </a:lvl9pPr>
          </a:lstStyle>
          <a:p/>
        </p:txBody>
      </p:sp>
      <p:sp>
        <p:nvSpPr>
          <p:cNvPr id="184" name="Google Shape;184;p31"/>
          <p:cNvSpPr txBox="1"/>
          <p:nvPr>
            <p:ph idx="1" type="subTitle"/>
          </p:nvPr>
        </p:nvSpPr>
        <p:spPr>
          <a:xfrm>
            <a:off x="3742850" y="3039213"/>
            <a:ext cx="4545000" cy="55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cxnSp>
        <p:nvCxnSpPr>
          <p:cNvPr id="185" name="Google Shape;185;p3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6" name="Google Shape;186;p3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7" name="Google Shape;187;p31"/>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88" name="Google Shape;188;p31"/>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89" name="Google Shape;189;p31"/>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90" name="Google Shape;190;p31"/>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5">
    <p:spTree>
      <p:nvGrpSpPr>
        <p:cNvPr id="191" name="Shape 191"/>
        <p:cNvGrpSpPr/>
        <p:nvPr/>
      </p:nvGrpSpPr>
      <p:grpSpPr>
        <a:xfrm>
          <a:off x="0" y="0"/>
          <a:ext cx="0" cy="0"/>
          <a:chOff x="0" y="0"/>
          <a:chExt cx="0" cy="0"/>
        </a:xfrm>
      </p:grpSpPr>
      <p:sp>
        <p:nvSpPr>
          <p:cNvPr id="192" name="Google Shape;192;p32"/>
          <p:cNvSpPr txBox="1"/>
          <p:nvPr>
            <p:ph type="title"/>
          </p:nvPr>
        </p:nvSpPr>
        <p:spPr>
          <a:xfrm>
            <a:off x="1677925" y="2511803"/>
            <a:ext cx="3714900" cy="805800"/>
          </a:xfrm>
          <a:prstGeom prst="rect">
            <a:avLst/>
          </a:prstGeom>
          <a:noFill/>
        </p:spPr>
        <p:txBody>
          <a:bodyPr anchorCtr="0" anchor="t" bIns="91425" lIns="91425" spcFirstLastPara="1" rIns="91425" wrap="square" tIns="91425">
            <a:noAutofit/>
          </a:bodyPr>
          <a:lstStyle>
            <a:lvl1pPr lvl="0" rtl="0" algn="r">
              <a:spcBef>
                <a:spcPts val="0"/>
              </a:spcBef>
              <a:spcAft>
                <a:spcPts val="0"/>
              </a:spcAft>
              <a:buClr>
                <a:schemeClr val="accent4"/>
              </a:buClr>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93" name="Google Shape;193;p32"/>
          <p:cNvSpPr txBox="1"/>
          <p:nvPr>
            <p:ph hasCustomPrompt="1" idx="2" type="title"/>
          </p:nvPr>
        </p:nvSpPr>
        <p:spPr>
          <a:xfrm>
            <a:off x="3741925" y="1484693"/>
            <a:ext cx="1650900" cy="978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6000"/>
              <a:buNone/>
              <a:defRPr sz="7000">
                <a:solidFill>
                  <a:schemeClr val="accent1"/>
                </a:solidFill>
              </a:defRPr>
            </a:lvl1pPr>
            <a:lvl2pPr lvl="1" rtl="0" algn="ctr">
              <a:spcBef>
                <a:spcPts val="0"/>
              </a:spcBef>
              <a:spcAft>
                <a:spcPts val="0"/>
              </a:spcAft>
              <a:buSzPts val="6000"/>
              <a:buNone/>
              <a:defRPr b="1" sz="6000"/>
            </a:lvl2pPr>
            <a:lvl3pPr lvl="2" rtl="0" algn="ctr">
              <a:spcBef>
                <a:spcPts val="0"/>
              </a:spcBef>
              <a:spcAft>
                <a:spcPts val="0"/>
              </a:spcAft>
              <a:buSzPts val="6000"/>
              <a:buNone/>
              <a:defRPr b="1" sz="6000"/>
            </a:lvl3pPr>
            <a:lvl4pPr lvl="3" rtl="0" algn="ctr">
              <a:spcBef>
                <a:spcPts val="0"/>
              </a:spcBef>
              <a:spcAft>
                <a:spcPts val="0"/>
              </a:spcAft>
              <a:buSzPts val="6000"/>
              <a:buNone/>
              <a:defRPr b="1" sz="6000"/>
            </a:lvl4pPr>
            <a:lvl5pPr lvl="4" rtl="0" algn="ctr">
              <a:spcBef>
                <a:spcPts val="0"/>
              </a:spcBef>
              <a:spcAft>
                <a:spcPts val="0"/>
              </a:spcAft>
              <a:buSzPts val="6000"/>
              <a:buNone/>
              <a:defRPr b="1" sz="6000"/>
            </a:lvl5pPr>
            <a:lvl6pPr lvl="5" rtl="0" algn="ctr">
              <a:spcBef>
                <a:spcPts val="0"/>
              </a:spcBef>
              <a:spcAft>
                <a:spcPts val="0"/>
              </a:spcAft>
              <a:buSzPts val="6000"/>
              <a:buNone/>
              <a:defRPr b="1" sz="6000"/>
            </a:lvl6pPr>
            <a:lvl7pPr lvl="6" rtl="0" algn="ctr">
              <a:spcBef>
                <a:spcPts val="0"/>
              </a:spcBef>
              <a:spcAft>
                <a:spcPts val="0"/>
              </a:spcAft>
              <a:buSzPts val="6000"/>
              <a:buNone/>
              <a:defRPr b="1" sz="6000"/>
            </a:lvl7pPr>
            <a:lvl8pPr lvl="7" rtl="0" algn="ctr">
              <a:spcBef>
                <a:spcPts val="0"/>
              </a:spcBef>
              <a:spcAft>
                <a:spcPts val="0"/>
              </a:spcAft>
              <a:buSzPts val="6000"/>
              <a:buNone/>
              <a:defRPr b="1" sz="6000"/>
            </a:lvl8pPr>
            <a:lvl9pPr lvl="8" rtl="0" algn="ctr">
              <a:spcBef>
                <a:spcPts val="0"/>
              </a:spcBef>
              <a:spcAft>
                <a:spcPts val="0"/>
              </a:spcAft>
              <a:buSzPts val="6000"/>
              <a:buNone/>
              <a:defRPr b="1" sz="6000"/>
            </a:lvl9pPr>
          </a:lstStyle>
          <a:p>
            <a:r>
              <a:t>xx%</a:t>
            </a:r>
          </a:p>
        </p:txBody>
      </p:sp>
      <p:sp>
        <p:nvSpPr>
          <p:cNvPr id="194" name="Google Shape;194;p32"/>
          <p:cNvSpPr txBox="1"/>
          <p:nvPr>
            <p:ph idx="1" type="subTitle"/>
          </p:nvPr>
        </p:nvSpPr>
        <p:spPr>
          <a:xfrm>
            <a:off x="831625" y="3244000"/>
            <a:ext cx="4561200" cy="393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95" name="Google Shape;195;p32"/>
          <p:cNvCxnSpPr/>
          <p:nvPr/>
        </p:nvCxnSpPr>
        <p:spPr>
          <a:xfrm rot="10800000">
            <a:off x="-30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96" name="Google Shape;196;p32"/>
          <p:cNvCxnSpPr/>
          <p:nvPr/>
        </p:nvCxnSpPr>
        <p:spPr>
          <a:xfrm rot="10800000">
            <a:off x="-30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97" name="Google Shape;197;p32"/>
          <p:cNvCxnSpPr/>
          <p:nvPr/>
        </p:nvCxnSpPr>
        <p:spPr>
          <a:xfrm>
            <a:off x="-112875" y="3979775"/>
            <a:ext cx="1378500" cy="12363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98" name="Google Shape;198;p32"/>
          <p:cNvCxnSpPr/>
          <p:nvPr/>
        </p:nvCxnSpPr>
        <p:spPr>
          <a:xfrm>
            <a:off x="7908725" y="-88700"/>
            <a:ext cx="1418700" cy="1064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199" name="Shape 199"/>
        <p:cNvGrpSpPr/>
        <p:nvPr/>
      </p:nvGrpSpPr>
      <p:grpSpPr>
        <a:xfrm>
          <a:off x="0" y="0"/>
          <a:ext cx="0" cy="0"/>
          <a:chOff x="0" y="0"/>
          <a:chExt cx="0" cy="0"/>
        </a:xfrm>
      </p:grpSpPr>
      <p:sp>
        <p:nvSpPr>
          <p:cNvPr id="200" name="Google Shape;200;p3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201" name="Google Shape;201;p3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2" name="Google Shape;202;p3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3" name="Google Shape;203;p33"/>
          <p:cNvCxnSpPr/>
          <p:nvPr/>
        </p:nvCxnSpPr>
        <p:spPr>
          <a:xfrm>
            <a:off x="7207350" y="-153175"/>
            <a:ext cx="2120400" cy="12738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6">
    <p:spTree>
      <p:nvGrpSpPr>
        <p:cNvPr id="204" name="Shape 204"/>
        <p:cNvGrpSpPr/>
        <p:nvPr/>
      </p:nvGrpSpPr>
      <p:grpSpPr>
        <a:xfrm>
          <a:off x="0" y="0"/>
          <a:ext cx="0" cy="0"/>
          <a:chOff x="0" y="0"/>
          <a:chExt cx="0" cy="0"/>
        </a:xfrm>
      </p:grpSpPr>
      <p:cxnSp>
        <p:nvCxnSpPr>
          <p:cNvPr id="205" name="Google Shape;205;p3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6" name="Google Shape;206;p3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7" name="Google Shape;207;p34"/>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08" name="Google Shape;208;p34"/>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09" name="Google Shape;209;p34"/>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10" name="Google Shape;210;p34"/>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211" name="Google Shape;211;p3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7">
    <p:spTree>
      <p:nvGrpSpPr>
        <p:cNvPr id="212" name="Shape 212"/>
        <p:cNvGrpSpPr/>
        <p:nvPr/>
      </p:nvGrpSpPr>
      <p:grpSpPr>
        <a:xfrm>
          <a:off x="0" y="0"/>
          <a:ext cx="0" cy="0"/>
          <a:chOff x="0" y="0"/>
          <a:chExt cx="0" cy="0"/>
        </a:xfrm>
      </p:grpSpPr>
      <p:sp>
        <p:nvSpPr>
          <p:cNvPr id="213" name="Google Shape;213;p35"/>
          <p:cNvSpPr txBox="1"/>
          <p:nvPr>
            <p:ph type="title"/>
          </p:nvPr>
        </p:nvSpPr>
        <p:spPr>
          <a:xfrm>
            <a:off x="1877475" y="445025"/>
            <a:ext cx="5389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4" name="Google Shape;214;p35"/>
          <p:cNvSpPr txBox="1"/>
          <p:nvPr>
            <p:ph idx="1" type="subTitle"/>
          </p:nvPr>
        </p:nvSpPr>
        <p:spPr>
          <a:xfrm>
            <a:off x="3226708" y="1405390"/>
            <a:ext cx="2486100" cy="401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215" name="Google Shape;215;p35"/>
          <p:cNvSpPr txBox="1"/>
          <p:nvPr>
            <p:ph idx="2" type="subTitle"/>
          </p:nvPr>
        </p:nvSpPr>
        <p:spPr>
          <a:xfrm>
            <a:off x="3226708" y="180641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6" name="Google Shape;216;p35"/>
          <p:cNvSpPr txBox="1"/>
          <p:nvPr>
            <p:ph idx="3" type="subTitle"/>
          </p:nvPr>
        </p:nvSpPr>
        <p:spPr>
          <a:xfrm>
            <a:off x="719108" y="1405390"/>
            <a:ext cx="2486100" cy="401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217" name="Google Shape;217;p35"/>
          <p:cNvSpPr txBox="1"/>
          <p:nvPr>
            <p:ph idx="4" type="subTitle"/>
          </p:nvPr>
        </p:nvSpPr>
        <p:spPr>
          <a:xfrm>
            <a:off x="719108" y="180641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8" name="Google Shape;218;p35"/>
          <p:cNvSpPr txBox="1"/>
          <p:nvPr>
            <p:ph idx="5" type="subTitle"/>
          </p:nvPr>
        </p:nvSpPr>
        <p:spPr>
          <a:xfrm>
            <a:off x="3226708" y="3171118"/>
            <a:ext cx="2486100" cy="46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219" name="Google Shape;219;p35"/>
          <p:cNvSpPr txBox="1"/>
          <p:nvPr>
            <p:ph idx="6" type="subTitle"/>
          </p:nvPr>
        </p:nvSpPr>
        <p:spPr>
          <a:xfrm>
            <a:off x="3226708" y="356548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0" name="Google Shape;220;p35"/>
          <p:cNvSpPr txBox="1"/>
          <p:nvPr>
            <p:ph idx="7" type="subTitle"/>
          </p:nvPr>
        </p:nvSpPr>
        <p:spPr>
          <a:xfrm>
            <a:off x="719108" y="3171118"/>
            <a:ext cx="2486100" cy="46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221" name="Google Shape;221;p35"/>
          <p:cNvSpPr txBox="1"/>
          <p:nvPr>
            <p:ph idx="8" type="subTitle"/>
          </p:nvPr>
        </p:nvSpPr>
        <p:spPr>
          <a:xfrm>
            <a:off x="719158" y="356548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222" name="Google Shape;222;p3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3" name="Google Shape;223;p3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8">
    <p:spTree>
      <p:nvGrpSpPr>
        <p:cNvPr id="224" name="Shape 224"/>
        <p:cNvGrpSpPr/>
        <p:nvPr/>
      </p:nvGrpSpPr>
      <p:grpSpPr>
        <a:xfrm>
          <a:off x="0" y="0"/>
          <a:ext cx="0" cy="0"/>
          <a:chOff x="0" y="0"/>
          <a:chExt cx="0" cy="0"/>
        </a:xfrm>
      </p:grpSpPr>
      <p:cxnSp>
        <p:nvCxnSpPr>
          <p:cNvPr id="225" name="Google Shape;225;p3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6" name="Google Shape;226;p3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7" name="Google Shape;227;p36"/>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8" name="Google Shape;228;p36"/>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229" name="Google Shape;229;p36"/>
          <p:cNvSpPr txBox="1"/>
          <p:nvPr>
            <p:ph idx="1" type="body"/>
          </p:nvPr>
        </p:nvSpPr>
        <p:spPr>
          <a:xfrm>
            <a:off x="5547900" y="3007750"/>
            <a:ext cx="2883000" cy="1595400"/>
          </a:xfrm>
          <a:prstGeom prst="rect">
            <a:avLst/>
          </a:prstGeom>
        </p:spPr>
        <p:txBody>
          <a:bodyPr anchorCtr="0" anchor="t" bIns="91425" lIns="91425" spcFirstLastPara="1" rIns="91425" wrap="square" tIns="91425">
            <a:noAutofit/>
          </a:bodyPr>
          <a:lstStyle>
            <a:lvl1pPr indent="-342900" lvl="0" marL="457200" rtl="0">
              <a:lnSpc>
                <a:spcPct val="100000"/>
              </a:lnSpc>
              <a:spcBef>
                <a:spcPts val="0"/>
              </a:spcBef>
              <a:spcAft>
                <a:spcPts val="0"/>
              </a:spcAft>
              <a:buSzPts val="1800"/>
              <a:buChar char="●"/>
              <a:defRPr sz="3000">
                <a:solidFill>
                  <a:schemeClr val="dk1"/>
                </a:solidFill>
                <a:latin typeface="Vidaloka"/>
                <a:ea typeface="Vidaloka"/>
                <a:cs typeface="Vidaloka"/>
                <a:sym typeface="Vidaloka"/>
              </a:defRPr>
            </a:lvl1pPr>
            <a:lvl2pPr indent="-317500" lvl="1" marL="914400" rtl="0">
              <a:lnSpc>
                <a:spcPct val="100000"/>
              </a:lnSpc>
              <a:spcBef>
                <a:spcPts val="0"/>
              </a:spcBef>
              <a:spcAft>
                <a:spcPts val="0"/>
              </a:spcAft>
              <a:buSzPts val="1400"/>
              <a:buChar char="○"/>
              <a:defRPr sz="3000">
                <a:latin typeface="Vidaloka"/>
                <a:ea typeface="Vidaloka"/>
                <a:cs typeface="Vidaloka"/>
                <a:sym typeface="Vidaloka"/>
              </a:defRPr>
            </a:lvl2pPr>
            <a:lvl3pPr indent="-317500" lvl="2" marL="1371600" rtl="0">
              <a:lnSpc>
                <a:spcPct val="100000"/>
              </a:lnSpc>
              <a:spcBef>
                <a:spcPts val="0"/>
              </a:spcBef>
              <a:spcAft>
                <a:spcPts val="0"/>
              </a:spcAft>
              <a:buSzPts val="1400"/>
              <a:buChar char="■"/>
              <a:defRPr sz="3000">
                <a:latin typeface="Vidaloka"/>
                <a:ea typeface="Vidaloka"/>
                <a:cs typeface="Vidaloka"/>
                <a:sym typeface="Vidaloka"/>
              </a:defRPr>
            </a:lvl3pPr>
            <a:lvl4pPr indent="-317500" lvl="3" marL="1828800" rtl="0">
              <a:lnSpc>
                <a:spcPct val="100000"/>
              </a:lnSpc>
              <a:spcBef>
                <a:spcPts val="0"/>
              </a:spcBef>
              <a:spcAft>
                <a:spcPts val="0"/>
              </a:spcAft>
              <a:buSzPts val="1400"/>
              <a:buChar char="●"/>
              <a:defRPr sz="3000">
                <a:latin typeface="Vidaloka"/>
                <a:ea typeface="Vidaloka"/>
                <a:cs typeface="Vidaloka"/>
                <a:sym typeface="Vidaloka"/>
              </a:defRPr>
            </a:lvl4pPr>
            <a:lvl5pPr indent="-317500" lvl="4" marL="2286000" rtl="0">
              <a:lnSpc>
                <a:spcPct val="100000"/>
              </a:lnSpc>
              <a:spcBef>
                <a:spcPts val="0"/>
              </a:spcBef>
              <a:spcAft>
                <a:spcPts val="0"/>
              </a:spcAft>
              <a:buSzPts val="1400"/>
              <a:buChar char="○"/>
              <a:defRPr sz="3000">
                <a:latin typeface="Vidaloka"/>
                <a:ea typeface="Vidaloka"/>
                <a:cs typeface="Vidaloka"/>
                <a:sym typeface="Vidaloka"/>
              </a:defRPr>
            </a:lvl5pPr>
            <a:lvl6pPr indent="-317500" lvl="5" marL="2743200" rtl="0">
              <a:lnSpc>
                <a:spcPct val="100000"/>
              </a:lnSpc>
              <a:spcBef>
                <a:spcPts val="0"/>
              </a:spcBef>
              <a:spcAft>
                <a:spcPts val="0"/>
              </a:spcAft>
              <a:buSzPts val="1400"/>
              <a:buChar char="■"/>
              <a:defRPr sz="3000">
                <a:latin typeface="Vidaloka"/>
                <a:ea typeface="Vidaloka"/>
                <a:cs typeface="Vidaloka"/>
                <a:sym typeface="Vidaloka"/>
              </a:defRPr>
            </a:lvl6pPr>
            <a:lvl7pPr indent="-317500" lvl="6" marL="3200400" rtl="0">
              <a:lnSpc>
                <a:spcPct val="100000"/>
              </a:lnSpc>
              <a:spcBef>
                <a:spcPts val="0"/>
              </a:spcBef>
              <a:spcAft>
                <a:spcPts val="0"/>
              </a:spcAft>
              <a:buSzPts val="1400"/>
              <a:buChar char="●"/>
              <a:defRPr sz="3000">
                <a:latin typeface="Vidaloka"/>
                <a:ea typeface="Vidaloka"/>
                <a:cs typeface="Vidaloka"/>
                <a:sym typeface="Vidaloka"/>
              </a:defRPr>
            </a:lvl7pPr>
            <a:lvl8pPr indent="-317500" lvl="7" marL="3657600" rtl="0">
              <a:lnSpc>
                <a:spcPct val="100000"/>
              </a:lnSpc>
              <a:spcBef>
                <a:spcPts val="0"/>
              </a:spcBef>
              <a:spcAft>
                <a:spcPts val="0"/>
              </a:spcAft>
              <a:buSzPts val="1400"/>
              <a:buChar char="○"/>
              <a:defRPr sz="3000">
                <a:latin typeface="Vidaloka"/>
                <a:ea typeface="Vidaloka"/>
                <a:cs typeface="Vidaloka"/>
                <a:sym typeface="Vidaloka"/>
              </a:defRPr>
            </a:lvl8pPr>
            <a:lvl9pPr indent="-317500" lvl="8" marL="4114800" rtl="0">
              <a:lnSpc>
                <a:spcPct val="100000"/>
              </a:lnSpc>
              <a:spcBef>
                <a:spcPts val="0"/>
              </a:spcBef>
              <a:spcAft>
                <a:spcPts val="0"/>
              </a:spcAft>
              <a:buSzPts val="1400"/>
              <a:buChar char="■"/>
              <a:defRPr sz="3000">
                <a:latin typeface="Vidaloka"/>
                <a:ea typeface="Vidaloka"/>
                <a:cs typeface="Vidaloka"/>
                <a:sym typeface="Vidaloka"/>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CUSTOM_19">
    <p:spTree>
      <p:nvGrpSpPr>
        <p:cNvPr id="230" name="Shape 230"/>
        <p:cNvGrpSpPr/>
        <p:nvPr/>
      </p:nvGrpSpPr>
      <p:grpSpPr>
        <a:xfrm>
          <a:off x="0" y="0"/>
          <a:ext cx="0" cy="0"/>
          <a:chOff x="0" y="0"/>
          <a:chExt cx="0" cy="0"/>
        </a:xfrm>
      </p:grpSpPr>
      <p:sp>
        <p:nvSpPr>
          <p:cNvPr id="231" name="Google Shape;231;p37"/>
          <p:cNvSpPr txBox="1"/>
          <p:nvPr>
            <p:ph hasCustomPrompt="1" type="title"/>
          </p:nvPr>
        </p:nvSpPr>
        <p:spPr>
          <a:xfrm>
            <a:off x="713225" y="1345375"/>
            <a:ext cx="6120300" cy="1644300"/>
          </a:xfrm>
          <a:prstGeom prst="rect">
            <a:avLst/>
          </a:prstGeom>
        </p:spPr>
        <p:txBody>
          <a:bodyPr anchorCtr="0" anchor="t" bIns="91425" lIns="91425" spcFirstLastPara="1" rIns="91425" wrap="square" tIns="91425">
            <a:noAutofit/>
          </a:bodyPr>
          <a:lstStyle>
            <a:lvl1pPr lvl="0" rtl="0">
              <a:spcBef>
                <a:spcPts val="0"/>
              </a:spcBef>
              <a:spcAft>
                <a:spcPts val="0"/>
              </a:spcAft>
              <a:buSzPts val="12000"/>
              <a:buNone/>
              <a:defRPr sz="12000">
                <a:solidFill>
                  <a:schemeClr val="accent1"/>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232" name="Google Shape;232;p37"/>
          <p:cNvSpPr txBox="1"/>
          <p:nvPr>
            <p:ph idx="1" type="subTitle"/>
          </p:nvPr>
        </p:nvSpPr>
        <p:spPr>
          <a:xfrm>
            <a:off x="713225" y="3188648"/>
            <a:ext cx="6120300" cy="3750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cxnSp>
        <p:nvCxnSpPr>
          <p:cNvPr id="233" name="Google Shape;233;p3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4" name="Google Shape;234;p3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5" name="Google Shape;235;p37"/>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36" name="Google Shape;236;p37"/>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
    <p:spTree>
      <p:nvGrpSpPr>
        <p:cNvPr id="237" name="Shape 237"/>
        <p:cNvGrpSpPr/>
        <p:nvPr/>
      </p:nvGrpSpPr>
      <p:grpSpPr>
        <a:xfrm>
          <a:off x="0" y="0"/>
          <a:ext cx="0" cy="0"/>
          <a:chOff x="0" y="0"/>
          <a:chExt cx="0" cy="0"/>
        </a:xfrm>
      </p:grpSpPr>
      <p:sp>
        <p:nvSpPr>
          <p:cNvPr id="238" name="Google Shape;238;p38"/>
          <p:cNvSpPr txBox="1"/>
          <p:nvPr>
            <p:ph type="title"/>
          </p:nvPr>
        </p:nvSpPr>
        <p:spPr>
          <a:xfrm>
            <a:off x="4956100" y="2467375"/>
            <a:ext cx="2475300" cy="648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39" name="Google Shape;239;p38"/>
          <p:cNvSpPr txBox="1"/>
          <p:nvPr>
            <p:ph hasCustomPrompt="1" idx="2" type="title"/>
          </p:nvPr>
        </p:nvSpPr>
        <p:spPr>
          <a:xfrm>
            <a:off x="4956100" y="1402325"/>
            <a:ext cx="1650900" cy="978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7000">
                <a:solidFill>
                  <a:schemeClr val="accent1"/>
                </a:solidFill>
              </a:defRPr>
            </a:lvl1pPr>
            <a:lvl2pPr lvl="1" rtl="0">
              <a:spcBef>
                <a:spcPts val="0"/>
              </a:spcBef>
              <a:spcAft>
                <a:spcPts val="0"/>
              </a:spcAft>
              <a:buSzPts val="6000"/>
              <a:buNone/>
              <a:defRPr b="1" sz="6000"/>
            </a:lvl2pPr>
            <a:lvl3pPr lvl="2" rtl="0">
              <a:spcBef>
                <a:spcPts val="0"/>
              </a:spcBef>
              <a:spcAft>
                <a:spcPts val="0"/>
              </a:spcAft>
              <a:buSzPts val="6000"/>
              <a:buNone/>
              <a:defRPr b="1" sz="6000"/>
            </a:lvl3pPr>
            <a:lvl4pPr lvl="3" rtl="0">
              <a:spcBef>
                <a:spcPts val="0"/>
              </a:spcBef>
              <a:spcAft>
                <a:spcPts val="0"/>
              </a:spcAft>
              <a:buSzPts val="6000"/>
              <a:buNone/>
              <a:defRPr b="1" sz="6000"/>
            </a:lvl4pPr>
            <a:lvl5pPr lvl="4" rtl="0">
              <a:spcBef>
                <a:spcPts val="0"/>
              </a:spcBef>
              <a:spcAft>
                <a:spcPts val="0"/>
              </a:spcAft>
              <a:buSzPts val="6000"/>
              <a:buNone/>
              <a:defRPr b="1" sz="6000"/>
            </a:lvl5pPr>
            <a:lvl6pPr lvl="5" rtl="0">
              <a:spcBef>
                <a:spcPts val="0"/>
              </a:spcBef>
              <a:spcAft>
                <a:spcPts val="0"/>
              </a:spcAft>
              <a:buSzPts val="6000"/>
              <a:buNone/>
              <a:defRPr b="1" sz="6000"/>
            </a:lvl6pPr>
            <a:lvl7pPr lvl="6" rtl="0">
              <a:spcBef>
                <a:spcPts val="0"/>
              </a:spcBef>
              <a:spcAft>
                <a:spcPts val="0"/>
              </a:spcAft>
              <a:buSzPts val="6000"/>
              <a:buNone/>
              <a:defRPr b="1" sz="6000"/>
            </a:lvl7pPr>
            <a:lvl8pPr lvl="7" rtl="0">
              <a:spcBef>
                <a:spcPts val="0"/>
              </a:spcBef>
              <a:spcAft>
                <a:spcPts val="0"/>
              </a:spcAft>
              <a:buSzPts val="6000"/>
              <a:buNone/>
              <a:defRPr b="1" sz="6000"/>
            </a:lvl8pPr>
            <a:lvl9pPr lvl="8" rtl="0">
              <a:spcBef>
                <a:spcPts val="0"/>
              </a:spcBef>
              <a:spcAft>
                <a:spcPts val="0"/>
              </a:spcAft>
              <a:buSzPts val="6000"/>
              <a:buNone/>
              <a:defRPr b="1" sz="6000"/>
            </a:lvl9pPr>
          </a:lstStyle>
          <a:p>
            <a:r>
              <a:t>xx%</a:t>
            </a:r>
          </a:p>
        </p:txBody>
      </p:sp>
      <p:sp>
        <p:nvSpPr>
          <p:cNvPr id="240" name="Google Shape;240;p38"/>
          <p:cNvSpPr txBox="1"/>
          <p:nvPr>
            <p:ph idx="1" type="subTitle"/>
          </p:nvPr>
        </p:nvSpPr>
        <p:spPr>
          <a:xfrm>
            <a:off x="4956100" y="3116275"/>
            <a:ext cx="2475300" cy="62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241" name="Google Shape;241;p3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42" name="Google Shape;242;p3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43" name="Google Shape;243;p38"/>
          <p:cNvCxnSpPr/>
          <p:nvPr/>
        </p:nvCxnSpPr>
        <p:spPr>
          <a:xfrm>
            <a:off x="-209600" y="2402450"/>
            <a:ext cx="3144300" cy="27897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20">
    <p:spTree>
      <p:nvGrpSpPr>
        <p:cNvPr id="244" name="Shape 244"/>
        <p:cNvGrpSpPr/>
        <p:nvPr/>
      </p:nvGrpSpPr>
      <p:grpSpPr>
        <a:xfrm>
          <a:off x="0" y="0"/>
          <a:ext cx="0" cy="0"/>
          <a:chOff x="0" y="0"/>
          <a:chExt cx="0" cy="0"/>
        </a:xfrm>
      </p:grpSpPr>
      <p:sp>
        <p:nvSpPr>
          <p:cNvPr id="245" name="Google Shape;245;p39"/>
          <p:cNvSpPr txBox="1"/>
          <p:nvPr>
            <p:ph type="title"/>
          </p:nvPr>
        </p:nvSpPr>
        <p:spPr>
          <a:xfrm>
            <a:off x="4373850" y="944250"/>
            <a:ext cx="2475300" cy="648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46" name="Google Shape;246;p39"/>
          <p:cNvSpPr txBox="1"/>
          <p:nvPr>
            <p:ph hasCustomPrompt="1" idx="2" type="title"/>
          </p:nvPr>
        </p:nvSpPr>
        <p:spPr>
          <a:xfrm>
            <a:off x="2294850" y="1096650"/>
            <a:ext cx="1650900" cy="978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7000">
                <a:solidFill>
                  <a:schemeClr val="accent1"/>
                </a:solidFill>
              </a:defRPr>
            </a:lvl1pPr>
            <a:lvl2pPr lvl="1" rtl="0">
              <a:spcBef>
                <a:spcPts val="0"/>
              </a:spcBef>
              <a:spcAft>
                <a:spcPts val="0"/>
              </a:spcAft>
              <a:buSzPts val="6000"/>
              <a:buNone/>
              <a:defRPr b="1" sz="6000"/>
            </a:lvl2pPr>
            <a:lvl3pPr lvl="2" rtl="0">
              <a:spcBef>
                <a:spcPts val="0"/>
              </a:spcBef>
              <a:spcAft>
                <a:spcPts val="0"/>
              </a:spcAft>
              <a:buSzPts val="6000"/>
              <a:buNone/>
              <a:defRPr b="1" sz="6000"/>
            </a:lvl3pPr>
            <a:lvl4pPr lvl="3" rtl="0">
              <a:spcBef>
                <a:spcPts val="0"/>
              </a:spcBef>
              <a:spcAft>
                <a:spcPts val="0"/>
              </a:spcAft>
              <a:buSzPts val="6000"/>
              <a:buNone/>
              <a:defRPr b="1" sz="6000"/>
            </a:lvl4pPr>
            <a:lvl5pPr lvl="4" rtl="0">
              <a:spcBef>
                <a:spcPts val="0"/>
              </a:spcBef>
              <a:spcAft>
                <a:spcPts val="0"/>
              </a:spcAft>
              <a:buSzPts val="6000"/>
              <a:buNone/>
              <a:defRPr b="1" sz="6000"/>
            </a:lvl5pPr>
            <a:lvl6pPr lvl="5" rtl="0">
              <a:spcBef>
                <a:spcPts val="0"/>
              </a:spcBef>
              <a:spcAft>
                <a:spcPts val="0"/>
              </a:spcAft>
              <a:buSzPts val="6000"/>
              <a:buNone/>
              <a:defRPr b="1" sz="6000"/>
            </a:lvl6pPr>
            <a:lvl7pPr lvl="6" rtl="0">
              <a:spcBef>
                <a:spcPts val="0"/>
              </a:spcBef>
              <a:spcAft>
                <a:spcPts val="0"/>
              </a:spcAft>
              <a:buSzPts val="6000"/>
              <a:buNone/>
              <a:defRPr b="1" sz="6000"/>
            </a:lvl7pPr>
            <a:lvl8pPr lvl="7" rtl="0">
              <a:spcBef>
                <a:spcPts val="0"/>
              </a:spcBef>
              <a:spcAft>
                <a:spcPts val="0"/>
              </a:spcAft>
              <a:buSzPts val="6000"/>
              <a:buNone/>
              <a:defRPr b="1" sz="6000"/>
            </a:lvl8pPr>
            <a:lvl9pPr lvl="8" rtl="0">
              <a:spcBef>
                <a:spcPts val="0"/>
              </a:spcBef>
              <a:spcAft>
                <a:spcPts val="0"/>
              </a:spcAft>
              <a:buSzPts val="6000"/>
              <a:buNone/>
              <a:defRPr b="1" sz="6000"/>
            </a:lvl9pPr>
          </a:lstStyle>
          <a:p>
            <a:r>
              <a:t>xx%</a:t>
            </a:r>
          </a:p>
        </p:txBody>
      </p:sp>
      <p:sp>
        <p:nvSpPr>
          <p:cNvPr id="247" name="Google Shape;247;p39"/>
          <p:cNvSpPr txBox="1"/>
          <p:nvPr>
            <p:ph idx="1" type="subTitle"/>
          </p:nvPr>
        </p:nvSpPr>
        <p:spPr>
          <a:xfrm>
            <a:off x="4373850" y="1593150"/>
            <a:ext cx="2475300" cy="62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248" name="Google Shape;248;p3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49" name="Google Shape;249;p3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50" name="Google Shape;250;p39"/>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51" name="Google Shape;251;p39"/>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52" name="Google Shape;252;p39"/>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53" name="Google Shape;253;p39"/>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_1">
    <p:spTree>
      <p:nvGrpSpPr>
        <p:cNvPr id="254" name="Shape 254"/>
        <p:cNvGrpSpPr/>
        <p:nvPr/>
      </p:nvGrpSpPr>
      <p:grpSpPr>
        <a:xfrm>
          <a:off x="0" y="0"/>
          <a:ext cx="0" cy="0"/>
          <a:chOff x="0" y="0"/>
          <a:chExt cx="0" cy="0"/>
        </a:xfrm>
      </p:grpSpPr>
      <p:sp>
        <p:nvSpPr>
          <p:cNvPr id="255" name="Google Shape;255;p40"/>
          <p:cNvSpPr txBox="1"/>
          <p:nvPr>
            <p:ph type="title"/>
          </p:nvPr>
        </p:nvSpPr>
        <p:spPr>
          <a:xfrm>
            <a:off x="1043725" y="922567"/>
            <a:ext cx="3123000" cy="2257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56" name="Google Shape;256;p40"/>
          <p:cNvSpPr txBox="1"/>
          <p:nvPr>
            <p:ph idx="1" type="subTitle"/>
          </p:nvPr>
        </p:nvSpPr>
        <p:spPr>
          <a:xfrm>
            <a:off x="1043725" y="3360938"/>
            <a:ext cx="3013500" cy="78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cxnSp>
        <p:nvCxnSpPr>
          <p:cNvPr id="257" name="Google Shape;257;p4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58" name="Google Shape;258;p4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59" name="Google Shape;259;p40"/>
          <p:cNvCxnSpPr/>
          <p:nvPr/>
        </p:nvCxnSpPr>
        <p:spPr>
          <a:xfrm>
            <a:off x="5322650" y="-80625"/>
            <a:ext cx="4005000" cy="20073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1">
    <p:spTree>
      <p:nvGrpSpPr>
        <p:cNvPr id="260" name="Shape 260"/>
        <p:cNvGrpSpPr/>
        <p:nvPr/>
      </p:nvGrpSpPr>
      <p:grpSpPr>
        <a:xfrm>
          <a:off x="0" y="0"/>
          <a:ext cx="0" cy="0"/>
          <a:chOff x="0" y="0"/>
          <a:chExt cx="0" cy="0"/>
        </a:xfrm>
      </p:grpSpPr>
      <p:sp>
        <p:nvSpPr>
          <p:cNvPr id="261" name="Google Shape;261;p41"/>
          <p:cNvSpPr txBox="1"/>
          <p:nvPr>
            <p:ph type="title"/>
          </p:nvPr>
        </p:nvSpPr>
        <p:spPr>
          <a:xfrm>
            <a:off x="5310925" y="962565"/>
            <a:ext cx="3123000" cy="2257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2" name="Google Shape;262;p41"/>
          <p:cNvSpPr txBox="1"/>
          <p:nvPr>
            <p:ph idx="1" type="subTitle"/>
          </p:nvPr>
        </p:nvSpPr>
        <p:spPr>
          <a:xfrm>
            <a:off x="5310925" y="3400935"/>
            <a:ext cx="3013500" cy="78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solidFill>
                  <a:schemeClr val="dk1"/>
                </a:solidFill>
              </a:defRPr>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cxnSp>
        <p:nvCxnSpPr>
          <p:cNvPr id="263" name="Google Shape;263;p4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64" name="Google Shape;264;p4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65" name="Google Shape;265;p41"/>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66" name="Google Shape;266;p41"/>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67" name="Google Shape;267;p41"/>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68" name="Google Shape;268;p41"/>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269" name="Shape 269"/>
        <p:cNvGrpSpPr/>
        <p:nvPr/>
      </p:nvGrpSpPr>
      <p:grpSpPr>
        <a:xfrm>
          <a:off x="0" y="0"/>
          <a:ext cx="0" cy="0"/>
          <a:chOff x="0" y="0"/>
          <a:chExt cx="0" cy="0"/>
        </a:xfrm>
      </p:grpSpPr>
      <p:sp>
        <p:nvSpPr>
          <p:cNvPr id="270" name="Google Shape;270;p42"/>
          <p:cNvSpPr txBox="1"/>
          <p:nvPr>
            <p:ph idx="1" type="subTitle"/>
          </p:nvPr>
        </p:nvSpPr>
        <p:spPr>
          <a:xfrm>
            <a:off x="3509000" y="25320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71" name="Google Shape;271;p42"/>
          <p:cNvSpPr txBox="1"/>
          <p:nvPr>
            <p:ph idx="2" type="subTitle"/>
          </p:nvPr>
        </p:nvSpPr>
        <p:spPr>
          <a:xfrm>
            <a:off x="3509025" y="2948247"/>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2" name="Google Shape;272;p42"/>
          <p:cNvSpPr txBox="1"/>
          <p:nvPr>
            <p:ph idx="3" type="subTitle"/>
          </p:nvPr>
        </p:nvSpPr>
        <p:spPr>
          <a:xfrm>
            <a:off x="953025" y="25320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73" name="Google Shape;273;p42"/>
          <p:cNvSpPr txBox="1"/>
          <p:nvPr>
            <p:ph idx="4" type="subTitle"/>
          </p:nvPr>
        </p:nvSpPr>
        <p:spPr>
          <a:xfrm>
            <a:off x="953125" y="2948247"/>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4" name="Google Shape;274;p42"/>
          <p:cNvSpPr txBox="1"/>
          <p:nvPr>
            <p:ph idx="5" type="subTitle"/>
          </p:nvPr>
        </p:nvSpPr>
        <p:spPr>
          <a:xfrm>
            <a:off x="6064875" y="25320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75" name="Google Shape;275;p42"/>
          <p:cNvSpPr txBox="1"/>
          <p:nvPr>
            <p:ph idx="6" type="subTitle"/>
          </p:nvPr>
        </p:nvSpPr>
        <p:spPr>
          <a:xfrm>
            <a:off x="6064875" y="2948247"/>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6" name="Google Shape;276;p42"/>
          <p:cNvSpPr txBox="1"/>
          <p:nvPr>
            <p:ph type="title"/>
          </p:nvPr>
        </p:nvSpPr>
        <p:spPr>
          <a:xfrm>
            <a:off x="713225" y="445025"/>
            <a:ext cx="665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77" name="Google Shape;277;p4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78" name="Google Shape;278;p4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2">
    <p:spTree>
      <p:nvGrpSpPr>
        <p:cNvPr id="279" name="Shape 279"/>
        <p:cNvGrpSpPr/>
        <p:nvPr/>
      </p:nvGrpSpPr>
      <p:grpSpPr>
        <a:xfrm>
          <a:off x="0" y="0"/>
          <a:ext cx="0" cy="0"/>
          <a:chOff x="0" y="0"/>
          <a:chExt cx="0" cy="0"/>
        </a:xfrm>
      </p:grpSpPr>
      <p:sp>
        <p:nvSpPr>
          <p:cNvPr id="280" name="Google Shape;280;p43"/>
          <p:cNvSpPr txBox="1"/>
          <p:nvPr>
            <p:ph idx="1" type="subTitle"/>
          </p:nvPr>
        </p:nvSpPr>
        <p:spPr>
          <a:xfrm>
            <a:off x="3509000" y="16938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81" name="Google Shape;281;p43"/>
          <p:cNvSpPr txBox="1"/>
          <p:nvPr>
            <p:ph idx="2" type="subTitle"/>
          </p:nvPr>
        </p:nvSpPr>
        <p:spPr>
          <a:xfrm>
            <a:off x="3509025" y="21100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82" name="Google Shape;282;p43"/>
          <p:cNvSpPr txBox="1"/>
          <p:nvPr>
            <p:ph idx="3" type="subTitle"/>
          </p:nvPr>
        </p:nvSpPr>
        <p:spPr>
          <a:xfrm>
            <a:off x="953025" y="16938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83" name="Google Shape;283;p43"/>
          <p:cNvSpPr txBox="1"/>
          <p:nvPr>
            <p:ph idx="4" type="subTitle"/>
          </p:nvPr>
        </p:nvSpPr>
        <p:spPr>
          <a:xfrm>
            <a:off x="953125" y="21100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84" name="Google Shape;284;p43"/>
          <p:cNvSpPr txBox="1"/>
          <p:nvPr>
            <p:ph idx="5" type="subTitle"/>
          </p:nvPr>
        </p:nvSpPr>
        <p:spPr>
          <a:xfrm>
            <a:off x="6064875" y="16938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85" name="Google Shape;285;p43"/>
          <p:cNvSpPr txBox="1"/>
          <p:nvPr>
            <p:ph idx="6" type="subTitle"/>
          </p:nvPr>
        </p:nvSpPr>
        <p:spPr>
          <a:xfrm>
            <a:off x="6064875" y="21100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86" name="Google Shape;286;p43"/>
          <p:cNvSpPr txBox="1"/>
          <p:nvPr>
            <p:ph type="title"/>
          </p:nvPr>
        </p:nvSpPr>
        <p:spPr>
          <a:xfrm>
            <a:off x="1244250" y="445025"/>
            <a:ext cx="665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287" name="Google Shape;287;p43"/>
          <p:cNvSpPr txBox="1"/>
          <p:nvPr>
            <p:ph idx="7" type="subTitle"/>
          </p:nvPr>
        </p:nvSpPr>
        <p:spPr>
          <a:xfrm>
            <a:off x="3509000"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88" name="Google Shape;288;p43"/>
          <p:cNvSpPr txBox="1"/>
          <p:nvPr>
            <p:ph idx="8" type="subTitle"/>
          </p:nvPr>
        </p:nvSpPr>
        <p:spPr>
          <a:xfrm>
            <a:off x="3509025" y="38149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89" name="Google Shape;289;p43"/>
          <p:cNvSpPr txBox="1"/>
          <p:nvPr>
            <p:ph idx="9" type="subTitle"/>
          </p:nvPr>
        </p:nvSpPr>
        <p:spPr>
          <a:xfrm>
            <a:off x="95302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90" name="Google Shape;290;p43"/>
          <p:cNvSpPr txBox="1"/>
          <p:nvPr>
            <p:ph idx="13" type="subTitle"/>
          </p:nvPr>
        </p:nvSpPr>
        <p:spPr>
          <a:xfrm>
            <a:off x="953125" y="38149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91" name="Google Shape;291;p43"/>
          <p:cNvSpPr txBox="1"/>
          <p:nvPr>
            <p:ph idx="14" type="subTitle"/>
          </p:nvPr>
        </p:nvSpPr>
        <p:spPr>
          <a:xfrm>
            <a:off x="606487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92" name="Google Shape;292;p43"/>
          <p:cNvSpPr txBox="1"/>
          <p:nvPr>
            <p:ph idx="15" type="subTitle"/>
          </p:nvPr>
        </p:nvSpPr>
        <p:spPr>
          <a:xfrm>
            <a:off x="6064875" y="38149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293" name="Google Shape;293;p4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94" name="Google Shape;294;p4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95" name="Google Shape;295;p43"/>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96" name="Google Shape;296;p43"/>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
  <p:cSld name="CUSTOM_32">
    <p:spTree>
      <p:nvGrpSpPr>
        <p:cNvPr id="297" name="Shape 297"/>
        <p:cNvGrpSpPr/>
        <p:nvPr/>
      </p:nvGrpSpPr>
      <p:grpSpPr>
        <a:xfrm>
          <a:off x="0" y="0"/>
          <a:ext cx="0" cy="0"/>
          <a:chOff x="0" y="0"/>
          <a:chExt cx="0" cy="0"/>
        </a:xfrm>
      </p:grpSpPr>
      <p:sp>
        <p:nvSpPr>
          <p:cNvPr id="298" name="Google Shape;298;p44"/>
          <p:cNvSpPr txBox="1"/>
          <p:nvPr>
            <p:ph idx="1" type="subTitle"/>
          </p:nvPr>
        </p:nvSpPr>
        <p:spPr>
          <a:xfrm>
            <a:off x="3414050"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99" name="Google Shape;299;p44"/>
          <p:cNvSpPr txBox="1"/>
          <p:nvPr>
            <p:ph idx="2" type="subTitle"/>
          </p:nvPr>
        </p:nvSpPr>
        <p:spPr>
          <a:xfrm>
            <a:off x="3564200"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0" name="Google Shape;300;p44"/>
          <p:cNvSpPr txBox="1"/>
          <p:nvPr>
            <p:ph idx="3" type="subTitle"/>
          </p:nvPr>
        </p:nvSpPr>
        <p:spPr>
          <a:xfrm>
            <a:off x="7057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01" name="Google Shape;301;p44"/>
          <p:cNvSpPr txBox="1"/>
          <p:nvPr>
            <p:ph idx="4" type="subTitle"/>
          </p:nvPr>
        </p:nvSpPr>
        <p:spPr>
          <a:xfrm>
            <a:off x="8558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2" name="Google Shape;302;p44"/>
          <p:cNvSpPr txBox="1"/>
          <p:nvPr>
            <p:ph idx="5" type="subTitle"/>
          </p:nvPr>
        </p:nvSpPr>
        <p:spPr>
          <a:xfrm>
            <a:off x="61223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03" name="Google Shape;303;p44"/>
          <p:cNvSpPr txBox="1"/>
          <p:nvPr>
            <p:ph idx="6" type="subTitle"/>
          </p:nvPr>
        </p:nvSpPr>
        <p:spPr>
          <a:xfrm>
            <a:off x="62724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4" name="Google Shape;304;p44"/>
          <p:cNvSpPr txBox="1"/>
          <p:nvPr>
            <p:ph idx="7" type="subTitle"/>
          </p:nvPr>
        </p:nvSpPr>
        <p:spPr>
          <a:xfrm>
            <a:off x="3414050" y="34533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05" name="Google Shape;305;p44"/>
          <p:cNvSpPr txBox="1"/>
          <p:nvPr>
            <p:ph idx="8" type="subTitle"/>
          </p:nvPr>
        </p:nvSpPr>
        <p:spPr>
          <a:xfrm>
            <a:off x="3564200" y="38695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6" name="Google Shape;306;p44"/>
          <p:cNvSpPr txBox="1"/>
          <p:nvPr>
            <p:ph idx="9" type="subTitle"/>
          </p:nvPr>
        </p:nvSpPr>
        <p:spPr>
          <a:xfrm>
            <a:off x="705725" y="34533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07" name="Google Shape;307;p44"/>
          <p:cNvSpPr txBox="1"/>
          <p:nvPr>
            <p:ph idx="13" type="subTitle"/>
          </p:nvPr>
        </p:nvSpPr>
        <p:spPr>
          <a:xfrm>
            <a:off x="855875" y="38695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8" name="Google Shape;308;p44"/>
          <p:cNvSpPr txBox="1"/>
          <p:nvPr>
            <p:ph idx="14" type="subTitle"/>
          </p:nvPr>
        </p:nvSpPr>
        <p:spPr>
          <a:xfrm>
            <a:off x="6122325" y="34533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09" name="Google Shape;309;p44"/>
          <p:cNvSpPr txBox="1"/>
          <p:nvPr>
            <p:ph idx="15" type="subTitle"/>
          </p:nvPr>
        </p:nvSpPr>
        <p:spPr>
          <a:xfrm>
            <a:off x="6272475" y="38695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10" name="Google Shape;310;p44"/>
          <p:cNvSpPr txBox="1"/>
          <p:nvPr>
            <p:ph type="title"/>
          </p:nvPr>
        </p:nvSpPr>
        <p:spPr>
          <a:xfrm>
            <a:off x="713225" y="445025"/>
            <a:ext cx="6080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11" name="Google Shape;311;p4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12" name="Google Shape;312;p4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33">
    <p:spTree>
      <p:nvGrpSpPr>
        <p:cNvPr id="313" name="Shape 313"/>
        <p:cNvGrpSpPr/>
        <p:nvPr/>
      </p:nvGrpSpPr>
      <p:grpSpPr>
        <a:xfrm>
          <a:off x="0" y="0"/>
          <a:ext cx="0" cy="0"/>
          <a:chOff x="0" y="0"/>
          <a:chExt cx="0" cy="0"/>
        </a:xfrm>
      </p:grpSpPr>
      <p:sp>
        <p:nvSpPr>
          <p:cNvPr id="314" name="Google Shape;314;p45"/>
          <p:cNvSpPr txBox="1"/>
          <p:nvPr>
            <p:ph idx="1" type="subTitle"/>
          </p:nvPr>
        </p:nvSpPr>
        <p:spPr>
          <a:xfrm>
            <a:off x="3414050"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15" name="Google Shape;315;p45"/>
          <p:cNvSpPr txBox="1"/>
          <p:nvPr>
            <p:ph idx="2" type="subTitle"/>
          </p:nvPr>
        </p:nvSpPr>
        <p:spPr>
          <a:xfrm>
            <a:off x="3564200"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16" name="Google Shape;316;p45"/>
          <p:cNvSpPr txBox="1"/>
          <p:nvPr>
            <p:ph idx="3" type="subTitle"/>
          </p:nvPr>
        </p:nvSpPr>
        <p:spPr>
          <a:xfrm>
            <a:off x="7057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17" name="Google Shape;317;p45"/>
          <p:cNvSpPr txBox="1"/>
          <p:nvPr>
            <p:ph idx="4" type="subTitle"/>
          </p:nvPr>
        </p:nvSpPr>
        <p:spPr>
          <a:xfrm>
            <a:off x="8558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18" name="Google Shape;318;p45"/>
          <p:cNvSpPr txBox="1"/>
          <p:nvPr>
            <p:ph idx="5" type="subTitle"/>
          </p:nvPr>
        </p:nvSpPr>
        <p:spPr>
          <a:xfrm>
            <a:off x="61223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19" name="Google Shape;319;p45"/>
          <p:cNvSpPr txBox="1"/>
          <p:nvPr>
            <p:ph idx="6" type="subTitle"/>
          </p:nvPr>
        </p:nvSpPr>
        <p:spPr>
          <a:xfrm>
            <a:off x="62724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20" name="Google Shape;320;p45"/>
          <p:cNvSpPr txBox="1"/>
          <p:nvPr>
            <p:ph idx="7" type="subTitle"/>
          </p:nvPr>
        </p:nvSpPr>
        <p:spPr>
          <a:xfrm>
            <a:off x="2059863" y="31485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21" name="Google Shape;321;p45"/>
          <p:cNvSpPr txBox="1"/>
          <p:nvPr>
            <p:ph idx="8" type="subTitle"/>
          </p:nvPr>
        </p:nvSpPr>
        <p:spPr>
          <a:xfrm>
            <a:off x="2210013" y="35647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22" name="Google Shape;322;p45"/>
          <p:cNvSpPr txBox="1"/>
          <p:nvPr>
            <p:ph idx="9" type="subTitle"/>
          </p:nvPr>
        </p:nvSpPr>
        <p:spPr>
          <a:xfrm>
            <a:off x="4768138" y="31485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323" name="Google Shape;323;p45"/>
          <p:cNvSpPr txBox="1"/>
          <p:nvPr>
            <p:ph idx="13" type="subTitle"/>
          </p:nvPr>
        </p:nvSpPr>
        <p:spPr>
          <a:xfrm>
            <a:off x="4918288" y="35647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24" name="Google Shape;324;p45"/>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25" name="Google Shape;325;p4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26" name="Google Shape;326;p4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27" name="Google Shape;327;p45"/>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28" name="Google Shape;328;p45"/>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34">
    <p:spTree>
      <p:nvGrpSpPr>
        <p:cNvPr id="329" name="Shape 329"/>
        <p:cNvGrpSpPr/>
        <p:nvPr/>
      </p:nvGrpSpPr>
      <p:grpSpPr>
        <a:xfrm>
          <a:off x="0" y="0"/>
          <a:ext cx="0" cy="0"/>
          <a:chOff x="0" y="0"/>
          <a:chExt cx="0" cy="0"/>
        </a:xfrm>
      </p:grpSpPr>
      <p:sp>
        <p:nvSpPr>
          <p:cNvPr id="330" name="Google Shape;330;p46"/>
          <p:cNvSpPr txBox="1"/>
          <p:nvPr>
            <p:ph type="title"/>
          </p:nvPr>
        </p:nvSpPr>
        <p:spPr>
          <a:xfrm>
            <a:off x="716225" y="1073000"/>
            <a:ext cx="5640600" cy="28566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331" name="Google Shape;331;p4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32" name="Google Shape;332;p4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33" name="Google Shape;333;p46"/>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34" name="Google Shape;334;p46"/>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35" name="Google Shape;335;p46"/>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36" name="Google Shape;336;p46"/>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35">
    <p:spTree>
      <p:nvGrpSpPr>
        <p:cNvPr id="337" name="Shape 337"/>
        <p:cNvGrpSpPr/>
        <p:nvPr/>
      </p:nvGrpSpPr>
      <p:grpSpPr>
        <a:xfrm>
          <a:off x="0" y="0"/>
          <a:ext cx="0" cy="0"/>
          <a:chOff x="0" y="0"/>
          <a:chExt cx="0" cy="0"/>
        </a:xfrm>
      </p:grpSpPr>
      <p:sp>
        <p:nvSpPr>
          <p:cNvPr id="338" name="Google Shape;338;p47"/>
          <p:cNvSpPr txBox="1"/>
          <p:nvPr>
            <p:ph idx="1" type="subTitle"/>
          </p:nvPr>
        </p:nvSpPr>
        <p:spPr>
          <a:xfrm>
            <a:off x="4916850" y="1894200"/>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39" name="Google Shape;339;p47"/>
          <p:cNvSpPr txBox="1"/>
          <p:nvPr>
            <p:ph idx="2" type="subTitle"/>
          </p:nvPr>
        </p:nvSpPr>
        <p:spPr>
          <a:xfrm>
            <a:off x="5058900" y="229647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0" name="Google Shape;340;p47"/>
          <p:cNvSpPr txBox="1"/>
          <p:nvPr>
            <p:ph idx="3" type="subTitle"/>
          </p:nvPr>
        </p:nvSpPr>
        <p:spPr>
          <a:xfrm>
            <a:off x="1911150" y="1894200"/>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1" name="Google Shape;341;p47"/>
          <p:cNvSpPr txBox="1"/>
          <p:nvPr>
            <p:ph idx="4" type="subTitle"/>
          </p:nvPr>
        </p:nvSpPr>
        <p:spPr>
          <a:xfrm>
            <a:off x="2053300" y="229647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2" name="Google Shape;342;p47"/>
          <p:cNvSpPr txBox="1"/>
          <p:nvPr>
            <p:ph idx="5" type="subTitle"/>
          </p:nvPr>
        </p:nvSpPr>
        <p:spPr>
          <a:xfrm>
            <a:off x="4916850" y="3528902"/>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3" name="Google Shape;343;p47"/>
          <p:cNvSpPr txBox="1"/>
          <p:nvPr>
            <p:ph idx="6" type="subTitle"/>
          </p:nvPr>
        </p:nvSpPr>
        <p:spPr>
          <a:xfrm>
            <a:off x="5058900" y="392373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4" name="Google Shape;344;p47"/>
          <p:cNvSpPr txBox="1"/>
          <p:nvPr>
            <p:ph idx="7" type="subTitle"/>
          </p:nvPr>
        </p:nvSpPr>
        <p:spPr>
          <a:xfrm>
            <a:off x="1911150" y="3528902"/>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5" name="Google Shape;345;p47"/>
          <p:cNvSpPr txBox="1"/>
          <p:nvPr>
            <p:ph idx="8" type="subTitle"/>
          </p:nvPr>
        </p:nvSpPr>
        <p:spPr>
          <a:xfrm>
            <a:off x="2053200" y="392373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6" name="Google Shape;346;p47"/>
          <p:cNvSpPr txBox="1"/>
          <p:nvPr>
            <p:ph type="title"/>
          </p:nvPr>
        </p:nvSpPr>
        <p:spPr>
          <a:xfrm>
            <a:off x="713225" y="445025"/>
            <a:ext cx="6480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47" name="Google Shape;347;p4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48" name="Google Shape;348;p4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36">
    <p:spTree>
      <p:nvGrpSpPr>
        <p:cNvPr id="349" name="Shape 349"/>
        <p:cNvGrpSpPr/>
        <p:nvPr/>
      </p:nvGrpSpPr>
      <p:grpSpPr>
        <a:xfrm>
          <a:off x="0" y="0"/>
          <a:ext cx="0" cy="0"/>
          <a:chOff x="0" y="0"/>
          <a:chExt cx="0" cy="0"/>
        </a:xfrm>
      </p:grpSpPr>
      <p:sp>
        <p:nvSpPr>
          <p:cNvPr id="350" name="Google Shape;350;p48"/>
          <p:cNvSpPr txBox="1"/>
          <p:nvPr>
            <p:ph idx="1" type="subTitle"/>
          </p:nvPr>
        </p:nvSpPr>
        <p:spPr>
          <a:xfrm>
            <a:off x="3571925" y="2904446"/>
            <a:ext cx="2015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51" name="Google Shape;351;p48"/>
          <p:cNvSpPr txBox="1"/>
          <p:nvPr>
            <p:ph idx="2" type="subTitle"/>
          </p:nvPr>
        </p:nvSpPr>
        <p:spPr>
          <a:xfrm>
            <a:off x="3571925" y="3306722"/>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2" name="Google Shape;352;p48"/>
          <p:cNvSpPr txBox="1"/>
          <p:nvPr>
            <p:ph idx="3" type="subTitle"/>
          </p:nvPr>
        </p:nvSpPr>
        <p:spPr>
          <a:xfrm>
            <a:off x="1088400" y="2904446"/>
            <a:ext cx="2015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53" name="Google Shape;353;p48"/>
          <p:cNvSpPr txBox="1"/>
          <p:nvPr>
            <p:ph idx="4" type="subTitle"/>
          </p:nvPr>
        </p:nvSpPr>
        <p:spPr>
          <a:xfrm>
            <a:off x="1088400" y="3306722"/>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4" name="Google Shape;354;p48"/>
          <p:cNvSpPr txBox="1"/>
          <p:nvPr>
            <p:ph idx="5" type="subTitle"/>
          </p:nvPr>
        </p:nvSpPr>
        <p:spPr>
          <a:xfrm>
            <a:off x="6055450" y="2904446"/>
            <a:ext cx="2015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55" name="Google Shape;355;p48"/>
          <p:cNvSpPr txBox="1"/>
          <p:nvPr>
            <p:ph idx="6" type="subTitle"/>
          </p:nvPr>
        </p:nvSpPr>
        <p:spPr>
          <a:xfrm>
            <a:off x="6055450" y="3306722"/>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6" name="Google Shape;356;p48"/>
          <p:cNvSpPr txBox="1"/>
          <p:nvPr>
            <p:ph type="title"/>
          </p:nvPr>
        </p:nvSpPr>
        <p:spPr>
          <a:xfrm>
            <a:off x="713225" y="445025"/>
            <a:ext cx="5517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57" name="Google Shape;357;p4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58" name="Google Shape;358;p4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59" name="Google Shape;359;p48"/>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23">
    <p:spTree>
      <p:nvGrpSpPr>
        <p:cNvPr id="360" name="Shape 360"/>
        <p:cNvGrpSpPr/>
        <p:nvPr/>
      </p:nvGrpSpPr>
      <p:grpSpPr>
        <a:xfrm>
          <a:off x="0" y="0"/>
          <a:ext cx="0" cy="0"/>
          <a:chOff x="0" y="0"/>
          <a:chExt cx="0" cy="0"/>
        </a:xfrm>
      </p:grpSpPr>
      <p:cxnSp>
        <p:nvCxnSpPr>
          <p:cNvPr id="361" name="Google Shape;361;p4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62" name="Google Shape;362;p4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63" name="Google Shape;363;p49"/>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64" name="Google Shape;364;p49"/>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65" name="Google Shape;365;p49"/>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66" name="Google Shape;366;p49"/>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367" name="Google Shape;367;p49"/>
          <p:cNvSpPr txBox="1"/>
          <p:nvPr>
            <p:ph type="title"/>
          </p:nvPr>
        </p:nvSpPr>
        <p:spPr>
          <a:xfrm>
            <a:off x="2780100" y="445025"/>
            <a:ext cx="3583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68" name="Google Shape;368;p49"/>
          <p:cNvSpPr txBox="1"/>
          <p:nvPr>
            <p:ph idx="1" type="subTitle"/>
          </p:nvPr>
        </p:nvSpPr>
        <p:spPr>
          <a:xfrm>
            <a:off x="5306650" y="1710190"/>
            <a:ext cx="2486100" cy="40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69" name="Google Shape;369;p49"/>
          <p:cNvSpPr txBox="1"/>
          <p:nvPr>
            <p:ph idx="2" type="subTitle"/>
          </p:nvPr>
        </p:nvSpPr>
        <p:spPr>
          <a:xfrm>
            <a:off x="5306650" y="211121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70" name="Google Shape;370;p49"/>
          <p:cNvSpPr txBox="1"/>
          <p:nvPr>
            <p:ph idx="3" type="subTitle"/>
          </p:nvPr>
        </p:nvSpPr>
        <p:spPr>
          <a:xfrm>
            <a:off x="1351250" y="1710190"/>
            <a:ext cx="2486100" cy="40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71" name="Google Shape;371;p49"/>
          <p:cNvSpPr txBox="1"/>
          <p:nvPr>
            <p:ph idx="4" type="subTitle"/>
          </p:nvPr>
        </p:nvSpPr>
        <p:spPr>
          <a:xfrm>
            <a:off x="1351250" y="211121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72" name="Google Shape;372;p49"/>
          <p:cNvSpPr txBox="1"/>
          <p:nvPr>
            <p:ph idx="5" type="subTitle"/>
          </p:nvPr>
        </p:nvSpPr>
        <p:spPr>
          <a:xfrm>
            <a:off x="5306650" y="3552118"/>
            <a:ext cx="2486100" cy="46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73" name="Google Shape;373;p49"/>
          <p:cNvSpPr txBox="1"/>
          <p:nvPr>
            <p:ph idx="6" type="subTitle"/>
          </p:nvPr>
        </p:nvSpPr>
        <p:spPr>
          <a:xfrm>
            <a:off x="5306650" y="394648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74" name="Google Shape;374;p49"/>
          <p:cNvSpPr txBox="1"/>
          <p:nvPr>
            <p:ph idx="7" type="subTitle"/>
          </p:nvPr>
        </p:nvSpPr>
        <p:spPr>
          <a:xfrm>
            <a:off x="1351250" y="3552118"/>
            <a:ext cx="2486100" cy="46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75" name="Google Shape;375;p49"/>
          <p:cNvSpPr txBox="1"/>
          <p:nvPr>
            <p:ph idx="8" type="subTitle"/>
          </p:nvPr>
        </p:nvSpPr>
        <p:spPr>
          <a:xfrm>
            <a:off x="1351300" y="394648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76" name="Google Shape;376;p49"/>
          <p:cNvSpPr txBox="1"/>
          <p:nvPr>
            <p:ph hasCustomPrompt="1" idx="9" type="title"/>
          </p:nvPr>
        </p:nvSpPr>
        <p:spPr>
          <a:xfrm>
            <a:off x="1351250" y="1131425"/>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77" name="Google Shape;377;p49"/>
          <p:cNvSpPr txBox="1"/>
          <p:nvPr>
            <p:ph hasCustomPrompt="1" idx="13" type="title"/>
          </p:nvPr>
        </p:nvSpPr>
        <p:spPr>
          <a:xfrm>
            <a:off x="5306650" y="1131425"/>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78" name="Google Shape;378;p49"/>
          <p:cNvSpPr txBox="1"/>
          <p:nvPr>
            <p:ph hasCustomPrompt="1" idx="14" type="title"/>
          </p:nvPr>
        </p:nvSpPr>
        <p:spPr>
          <a:xfrm>
            <a:off x="1351300" y="2964563"/>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79" name="Google Shape;379;p49"/>
          <p:cNvSpPr txBox="1"/>
          <p:nvPr>
            <p:ph hasCustomPrompt="1" idx="15" type="title"/>
          </p:nvPr>
        </p:nvSpPr>
        <p:spPr>
          <a:xfrm>
            <a:off x="5306650" y="2964563"/>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4_2_1">
    <p:spTree>
      <p:nvGrpSpPr>
        <p:cNvPr id="380" name="Shape 380"/>
        <p:cNvGrpSpPr/>
        <p:nvPr/>
      </p:nvGrpSpPr>
      <p:grpSpPr>
        <a:xfrm>
          <a:off x="0" y="0"/>
          <a:ext cx="0" cy="0"/>
          <a:chOff x="0" y="0"/>
          <a:chExt cx="0" cy="0"/>
        </a:xfrm>
      </p:grpSpPr>
      <p:sp>
        <p:nvSpPr>
          <p:cNvPr id="381" name="Google Shape;381;p50"/>
          <p:cNvSpPr txBox="1"/>
          <p:nvPr>
            <p:ph idx="1" type="subTitle"/>
          </p:nvPr>
        </p:nvSpPr>
        <p:spPr>
          <a:xfrm>
            <a:off x="3718325" y="3294199"/>
            <a:ext cx="16428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82" name="Google Shape;382;p50"/>
          <p:cNvSpPr txBox="1"/>
          <p:nvPr>
            <p:ph idx="2" type="subTitle"/>
          </p:nvPr>
        </p:nvSpPr>
        <p:spPr>
          <a:xfrm>
            <a:off x="3617675" y="3703897"/>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383" name="Google Shape;383;p50"/>
          <p:cNvSpPr txBox="1"/>
          <p:nvPr>
            <p:ph idx="3" type="subTitle"/>
          </p:nvPr>
        </p:nvSpPr>
        <p:spPr>
          <a:xfrm>
            <a:off x="1328025" y="3294199"/>
            <a:ext cx="16428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84" name="Google Shape;384;p50"/>
          <p:cNvSpPr txBox="1"/>
          <p:nvPr>
            <p:ph idx="4" type="subTitle"/>
          </p:nvPr>
        </p:nvSpPr>
        <p:spPr>
          <a:xfrm>
            <a:off x="1227426" y="3703897"/>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385" name="Google Shape;385;p50"/>
          <p:cNvSpPr txBox="1"/>
          <p:nvPr>
            <p:ph idx="5" type="subTitle"/>
          </p:nvPr>
        </p:nvSpPr>
        <p:spPr>
          <a:xfrm>
            <a:off x="6108550" y="3294199"/>
            <a:ext cx="16431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86" name="Google Shape;386;p50"/>
          <p:cNvSpPr txBox="1"/>
          <p:nvPr>
            <p:ph idx="6" type="subTitle"/>
          </p:nvPr>
        </p:nvSpPr>
        <p:spPr>
          <a:xfrm>
            <a:off x="6008050" y="3703897"/>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387" name="Google Shape;387;p50"/>
          <p:cNvSpPr txBox="1"/>
          <p:nvPr>
            <p:ph type="title"/>
          </p:nvPr>
        </p:nvSpPr>
        <p:spPr>
          <a:xfrm>
            <a:off x="713225" y="445025"/>
            <a:ext cx="3188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88" name="Google Shape;388;p5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89" name="Google Shape;389;p5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3">
  <p:cSld name="CUSTOM_5">
    <p:spTree>
      <p:nvGrpSpPr>
        <p:cNvPr id="390" name="Shape 390"/>
        <p:cNvGrpSpPr/>
        <p:nvPr/>
      </p:nvGrpSpPr>
      <p:grpSpPr>
        <a:xfrm>
          <a:off x="0" y="0"/>
          <a:ext cx="0" cy="0"/>
          <a:chOff x="0" y="0"/>
          <a:chExt cx="0" cy="0"/>
        </a:xfrm>
      </p:grpSpPr>
      <p:sp>
        <p:nvSpPr>
          <p:cNvPr id="391" name="Google Shape;391;p51"/>
          <p:cNvSpPr txBox="1"/>
          <p:nvPr>
            <p:ph idx="1" type="subTitle"/>
          </p:nvPr>
        </p:nvSpPr>
        <p:spPr>
          <a:xfrm>
            <a:off x="4750175" y="1632746"/>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92" name="Google Shape;392;p51"/>
          <p:cNvSpPr txBox="1"/>
          <p:nvPr>
            <p:ph idx="2" type="subTitle"/>
          </p:nvPr>
        </p:nvSpPr>
        <p:spPr>
          <a:xfrm>
            <a:off x="4750184" y="2035022"/>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93" name="Google Shape;393;p51"/>
          <p:cNvSpPr txBox="1"/>
          <p:nvPr>
            <p:ph idx="3" type="subTitle"/>
          </p:nvPr>
        </p:nvSpPr>
        <p:spPr>
          <a:xfrm>
            <a:off x="2306450" y="1632746"/>
            <a:ext cx="20148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94" name="Google Shape;394;p51"/>
          <p:cNvSpPr txBox="1"/>
          <p:nvPr>
            <p:ph idx="4" type="subTitle"/>
          </p:nvPr>
        </p:nvSpPr>
        <p:spPr>
          <a:xfrm>
            <a:off x="2306462" y="2035022"/>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95" name="Google Shape;395;p51"/>
          <p:cNvSpPr txBox="1"/>
          <p:nvPr>
            <p:ph idx="5" type="subTitle"/>
          </p:nvPr>
        </p:nvSpPr>
        <p:spPr>
          <a:xfrm>
            <a:off x="4750175" y="3062273"/>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96" name="Google Shape;396;p51"/>
          <p:cNvSpPr txBox="1"/>
          <p:nvPr>
            <p:ph idx="6" type="subTitle"/>
          </p:nvPr>
        </p:nvSpPr>
        <p:spPr>
          <a:xfrm>
            <a:off x="4750184" y="3471047"/>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97" name="Google Shape;397;p51"/>
          <p:cNvSpPr txBox="1"/>
          <p:nvPr>
            <p:ph idx="7" type="subTitle"/>
          </p:nvPr>
        </p:nvSpPr>
        <p:spPr>
          <a:xfrm>
            <a:off x="2306450" y="3062273"/>
            <a:ext cx="20148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98" name="Google Shape;398;p51"/>
          <p:cNvSpPr txBox="1"/>
          <p:nvPr>
            <p:ph idx="8" type="subTitle"/>
          </p:nvPr>
        </p:nvSpPr>
        <p:spPr>
          <a:xfrm>
            <a:off x="2306462" y="3471047"/>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99" name="Google Shape;399;p51"/>
          <p:cNvSpPr txBox="1"/>
          <p:nvPr>
            <p:ph type="title"/>
          </p:nvPr>
        </p:nvSpPr>
        <p:spPr>
          <a:xfrm>
            <a:off x="713225" y="445025"/>
            <a:ext cx="2785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00" name="Google Shape;400;p5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01" name="Google Shape;401;p5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26">
    <p:spTree>
      <p:nvGrpSpPr>
        <p:cNvPr id="402" name="Shape 402"/>
        <p:cNvGrpSpPr/>
        <p:nvPr/>
      </p:nvGrpSpPr>
      <p:grpSpPr>
        <a:xfrm>
          <a:off x="0" y="0"/>
          <a:ext cx="0" cy="0"/>
          <a:chOff x="0" y="0"/>
          <a:chExt cx="0" cy="0"/>
        </a:xfrm>
      </p:grpSpPr>
      <p:cxnSp>
        <p:nvCxnSpPr>
          <p:cNvPr id="403" name="Google Shape;403;p5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04" name="Google Shape;404;p5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05" name="Google Shape;405;p52"/>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06" name="Google Shape;406;p52"/>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07" name="Google Shape;407;p52"/>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08" name="Google Shape;408;p52"/>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409" name="Google Shape;409;p52"/>
          <p:cNvSpPr txBox="1"/>
          <p:nvPr>
            <p:ph idx="1" type="subTitle"/>
          </p:nvPr>
        </p:nvSpPr>
        <p:spPr>
          <a:xfrm>
            <a:off x="728750" y="1112872"/>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10" name="Google Shape;410;p52"/>
          <p:cNvSpPr txBox="1"/>
          <p:nvPr>
            <p:ph idx="2" type="subTitle"/>
          </p:nvPr>
        </p:nvSpPr>
        <p:spPr>
          <a:xfrm>
            <a:off x="728762" y="1515149"/>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11" name="Google Shape;411;p52"/>
          <p:cNvSpPr txBox="1"/>
          <p:nvPr>
            <p:ph idx="3" type="subTitle"/>
          </p:nvPr>
        </p:nvSpPr>
        <p:spPr>
          <a:xfrm>
            <a:off x="728750" y="2036386"/>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12" name="Google Shape;412;p52"/>
          <p:cNvSpPr txBox="1"/>
          <p:nvPr>
            <p:ph idx="4" type="subTitle"/>
          </p:nvPr>
        </p:nvSpPr>
        <p:spPr>
          <a:xfrm>
            <a:off x="728762" y="2445160"/>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13" name="Google Shape;413;p52"/>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414" name="Google Shape;414;p52"/>
          <p:cNvSpPr txBox="1"/>
          <p:nvPr>
            <p:ph idx="5" type="subTitle"/>
          </p:nvPr>
        </p:nvSpPr>
        <p:spPr>
          <a:xfrm>
            <a:off x="728750" y="2997225"/>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15" name="Google Shape;415;p52"/>
          <p:cNvSpPr txBox="1"/>
          <p:nvPr>
            <p:ph idx="6" type="subTitle"/>
          </p:nvPr>
        </p:nvSpPr>
        <p:spPr>
          <a:xfrm>
            <a:off x="728762" y="3405999"/>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6">
    <p:spTree>
      <p:nvGrpSpPr>
        <p:cNvPr id="416" name="Shape 416"/>
        <p:cNvGrpSpPr/>
        <p:nvPr/>
      </p:nvGrpSpPr>
      <p:grpSpPr>
        <a:xfrm>
          <a:off x="0" y="0"/>
          <a:ext cx="0" cy="0"/>
          <a:chOff x="0" y="0"/>
          <a:chExt cx="0" cy="0"/>
        </a:xfrm>
      </p:grpSpPr>
      <p:sp>
        <p:nvSpPr>
          <p:cNvPr id="417" name="Google Shape;417;p53"/>
          <p:cNvSpPr txBox="1"/>
          <p:nvPr>
            <p:ph hasCustomPrompt="1" type="title"/>
          </p:nvPr>
        </p:nvSpPr>
        <p:spPr>
          <a:xfrm>
            <a:off x="2592925" y="71460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418" name="Google Shape;418;p53"/>
          <p:cNvSpPr txBox="1"/>
          <p:nvPr>
            <p:ph idx="1" type="subTitle"/>
          </p:nvPr>
        </p:nvSpPr>
        <p:spPr>
          <a:xfrm>
            <a:off x="2364984" y="134640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19" name="Google Shape;419;p53"/>
          <p:cNvSpPr txBox="1"/>
          <p:nvPr>
            <p:ph hasCustomPrompt="1" idx="2" type="title"/>
          </p:nvPr>
        </p:nvSpPr>
        <p:spPr>
          <a:xfrm>
            <a:off x="2592925" y="2063025"/>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420" name="Google Shape;420;p53"/>
          <p:cNvSpPr txBox="1"/>
          <p:nvPr>
            <p:ph idx="3" type="subTitle"/>
          </p:nvPr>
        </p:nvSpPr>
        <p:spPr>
          <a:xfrm>
            <a:off x="2364984" y="2694825"/>
            <a:ext cx="4414200" cy="37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21" name="Google Shape;421;p53"/>
          <p:cNvSpPr txBox="1"/>
          <p:nvPr>
            <p:ph hasCustomPrompt="1" idx="4" type="title"/>
          </p:nvPr>
        </p:nvSpPr>
        <p:spPr>
          <a:xfrm>
            <a:off x="2592925" y="341145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422" name="Google Shape;422;p53"/>
          <p:cNvSpPr txBox="1"/>
          <p:nvPr>
            <p:ph idx="5" type="subTitle"/>
          </p:nvPr>
        </p:nvSpPr>
        <p:spPr>
          <a:xfrm>
            <a:off x="2364950" y="404325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423" name="Google Shape;423;p5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24" name="Google Shape;424;p5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28">
    <p:spTree>
      <p:nvGrpSpPr>
        <p:cNvPr id="425" name="Shape 425"/>
        <p:cNvGrpSpPr/>
        <p:nvPr/>
      </p:nvGrpSpPr>
      <p:grpSpPr>
        <a:xfrm>
          <a:off x="0" y="0"/>
          <a:ext cx="0" cy="0"/>
          <a:chOff x="0" y="0"/>
          <a:chExt cx="0" cy="0"/>
        </a:xfrm>
      </p:grpSpPr>
      <p:sp>
        <p:nvSpPr>
          <p:cNvPr id="426" name="Google Shape;426;p54"/>
          <p:cNvSpPr txBox="1"/>
          <p:nvPr>
            <p:ph idx="1" type="subTitle"/>
          </p:nvPr>
        </p:nvSpPr>
        <p:spPr>
          <a:xfrm>
            <a:off x="5700609" y="2084269"/>
            <a:ext cx="27645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27" name="Google Shape;427;p54"/>
          <p:cNvSpPr txBox="1"/>
          <p:nvPr>
            <p:ph idx="2" type="subTitle"/>
          </p:nvPr>
        </p:nvSpPr>
        <p:spPr>
          <a:xfrm>
            <a:off x="5700621" y="2486544"/>
            <a:ext cx="2764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28" name="Google Shape;428;p54"/>
          <p:cNvSpPr txBox="1"/>
          <p:nvPr>
            <p:ph idx="3" type="subTitle"/>
          </p:nvPr>
        </p:nvSpPr>
        <p:spPr>
          <a:xfrm>
            <a:off x="1973988" y="902134"/>
            <a:ext cx="27645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29" name="Google Shape;429;p54"/>
          <p:cNvSpPr txBox="1"/>
          <p:nvPr>
            <p:ph idx="4" type="subTitle"/>
          </p:nvPr>
        </p:nvSpPr>
        <p:spPr>
          <a:xfrm>
            <a:off x="1973988" y="1304410"/>
            <a:ext cx="2764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30" name="Google Shape;430;p54"/>
          <p:cNvSpPr txBox="1"/>
          <p:nvPr>
            <p:ph idx="5" type="subTitle"/>
          </p:nvPr>
        </p:nvSpPr>
        <p:spPr>
          <a:xfrm>
            <a:off x="1973988" y="3290875"/>
            <a:ext cx="27645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31" name="Google Shape;431;p54"/>
          <p:cNvSpPr txBox="1"/>
          <p:nvPr>
            <p:ph idx="6" type="subTitle"/>
          </p:nvPr>
        </p:nvSpPr>
        <p:spPr>
          <a:xfrm>
            <a:off x="1973988" y="3699649"/>
            <a:ext cx="2764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432" name="Google Shape;432;p5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33" name="Google Shape;433;p5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34" name="Google Shape;434;p54"/>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35" name="Google Shape;435;p54"/>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36" name="Google Shape;436;p54"/>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437" name="Google Shape;437;p54"/>
          <p:cNvSpPr txBox="1"/>
          <p:nvPr>
            <p:ph hasCustomPrompt="1" type="title"/>
          </p:nvPr>
        </p:nvSpPr>
        <p:spPr>
          <a:xfrm>
            <a:off x="733000" y="1114450"/>
            <a:ext cx="1118100" cy="61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438" name="Google Shape;438;p54"/>
          <p:cNvSpPr txBox="1"/>
          <p:nvPr>
            <p:ph hasCustomPrompt="1" idx="7" type="title"/>
          </p:nvPr>
        </p:nvSpPr>
        <p:spPr>
          <a:xfrm>
            <a:off x="733000" y="3503175"/>
            <a:ext cx="1118100" cy="61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439" name="Google Shape;439;p54"/>
          <p:cNvSpPr txBox="1"/>
          <p:nvPr>
            <p:ph hasCustomPrompt="1" idx="8" type="title"/>
          </p:nvPr>
        </p:nvSpPr>
        <p:spPr>
          <a:xfrm>
            <a:off x="4441002" y="2276488"/>
            <a:ext cx="1118100" cy="61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7_1">
    <p:spTree>
      <p:nvGrpSpPr>
        <p:cNvPr id="440" name="Shape 440"/>
        <p:cNvGrpSpPr/>
        <p:nvPr/>
      </p:nvGrpSpPr>
      <p:grpSpPr>
        <a:xfrm>
          <a:off x="0" y="0"/>
          <a:ext cx="0" cy="0"/>
          <a:chOff x="0" y="0"/>
          <a:chExt cx="0" cy="0"/>
        </a:xfrm>
      </p:grpSpPr>
      <p:sp>
        <p:nvSpPr>
          <p:cNvPr id="441" name="Google Shape;441;p55"/>
          <p:cNvSpPr txBox="1"/>
          <p:nvPr>
            <p:ph type="title"/>
          </p:nvPr>
        </p:nvSpPr>
        <p:spPr>
          <a:xfrm>
            <a:off x="803750" y="2040496"/>
            <a:ext cx="4087500" cy="6732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42" name="Google Shape;442;p55"/>
          <p:cNvSpPr txBox="1"/>
          <p:nvPr>
            <p:ph idx="1" type="subTitle"/>
          </p:nvPr>
        </p:nvSpPr>
        <p:spPr>
          <a:xfrm>
            <a:off x="803750" y="2693525"/>
            <a:ext cx="3159300" cy="55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Josefin Sans"/>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443" name="Google Shape;443;p5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44" name="Google Shape;444;p5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7_2">
    <p:spTree>
      <p:nvGrpSpPr>
        <p:cNvPr id="445" name="Shape 445"/>
        <p:cNvGrpSpPr/>
        <p:nvPr/>
      </p:nvGrpSpPr>
      <p:grpSpPr>
        <a:xfrm>
          <a:off x="0" y="0"/>
          <a:ext cx="0" cy="0"/>
          <a:chOff x="0" y="0"/>
          <a:chExt cx="0" cy="0"/>
        </a:xfrm>
      </p:grpSpPr>
      <p:sp>
        <p:nvSpPr>
          <p:cNvPr id="446" name="Google Shape;446;p56"/>
          <p:cNvSpPr txBox="1"/>
          <p:nvPr>
            <p:ph type="title"/>
          </p:nvPr>
        </p:nvSpPr>
        <p:spPr>
          <a:xfrm>
            <a:off x="4490150" y="2047725"/>
            <a:ext cx="3364200" cy="628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p:txBody>
      </p:sp>
      <p:sp>
        <p:nvSpPr>
          <p:cNvPr id="447" name="Google Shape;447;p56"/>
          <p:cNvSpPr txBox="1"/>
          <p:nvPr>
            <p:ph idx="1" type="subTitle"/>
          </p:nvPr>
        </p:nvSpPr>
        <p:spPr>
          <a:xfrm>
            <a:off x="4855550" y="2694825"/>
            <a:ext cx="2998800" cy="558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Font typeface="Josefin Sans"/>
              <a:buNone/>
              <a:defRPr sz="1400">
                <a:solidFill>
                  <a:schemeClr val="dk1"/>
                </a:solidFill>
              </a:defRPr>
            </a:lvl1pPr>
            <a:lvl2pPr lvl="1" rtl="0">
              <a:spcBef>
                <a:spcPts val="0"/>
              </a:spcBef>
              <a:spcAft>
                <a:spcPts val="0"/>
              </a:spcAft>
              <a:buSzPts val="1500"/>
              <a:buNone/>
              <a:defRPr sz="1500"/>
            </a:lvl2pPr>
            <a:lvl3pPr lvl="2" rtl="0">
              <a:spcBef>
                <a:spcPts val="0"/>
              </a:spcBef>
              <a:spcAft>
                <a:spcPts val="0"/>
              </a:spcAft>
              <a:buSzPts val="1500"/>
              <a:buNone/>
              <a:defRPr sz="1500"/>
            </a:lvl3pPr>
            <a:lvl4pPr lvl="3" rtl="0">
              <a:spcBef>
                <a:spcPts val="0"/>
              </a:spcBef>
              <a:spcAft>
                <a:spcPts val="0"/>
              </a:spcAft>
              <a:buSzPts val="1500"/>
              <a:buNone/>
              <a:defRPr sz="1500"/>
            </a:lvl4pPr>
            <a:lvl5pPr lvl="4" rtl="0">
              <a:spcBef>
                <a:spcPts val="0"/>
              </a:spcBef>
              <a:spcAft>
                <a:spcPts val="0"/>
              </a:spcAft>
              <a:buSzPts val="1500"/>
              <a:buNone/>
              <a:defRPr sz="1500"/>
            </a:lvl5pPr>
            <a:lvl6pPr lvl="5" rtl="0">
              <a:spcBef>
                <a:spcPts val="0"/>
              </a:spcBef>
              <a:spcAft>
                <a:spcPts val="0"/>
              </a:spcAft>
              <a:buSzPts val="1500"/>
              <a:buNone/>
              <a:defRPr sz="1500"/>
            </a:lvl6pPr>
            <a:lvl7pPr lvl="6" rtl="0">
              <a:spcBef>
                <a:spcPts val="0"/>
              </a:spcBef>
              <a:spcAft>
                <a:spcPts val="0"/>
              </a:spcAft>
              <a:buSzPts val="1500"/>
              <a:buNone/>
              <a:defRPr sz="1500"/>
            </a:lvl7pPr>
            <a:lvl8pPr lvl="7" rtl="0">
              <a:spcBef>
                <a:spcPts val="0"/>
              </a:spcBef>
              <a:spcAft>
                <a:spcPts val="0"/>
              </a:spcAft>
              <a:buSzPts val="1500"/>
              <a:buNone/>
              <a:defRPr sz="1500"/>
            </a:lvl8pPr>
            <a:lvl9pPr lvl="8" rtl="0">
              <a:spcBef>
                <a:spcPts val="0"/>
              </a:spcBef>
              <a:spcAft>
                <a:spcPts val="0"/>
              </a:spcAft>
              <a:buSzPts val="1500"/>
              <a:buNone/>
              <a:defRPr sz="1500"/>
            </a:lvl9pPr>
          </a:lstStyle>
          <a:p/>
        </p:txBody>
      </p:sp>
      <p:cxnSp>
        <p:nvCxnSpPr>
          <p:cNvPr id="448" name="Google Shape;448;p5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49" name="Google Shape;449;p5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8">
    <p:spTree>
      <p:nvGrpSpPr>
        <p:cNvPr id="450" name="Shape 450"/>
        <p:cNvGrpSpPr/>
        <p:nvPr/>
      </p:nvGrpSpPr>
      <p:grpSpPr>
        <a:xfrm>
          <a:off x="0" y="0"/>
          <a:ext cx="0" cy="0"/>
          <a:chOff x="0" y="0"/>
          <a:chExt cx="0" cy="0"/>
        </a:xfrm>
      </p:grpSpPr>
      <p:sp>
        <p:nvSpPr>
          <p:cNvPr id="451" name="Google Shape;451;p57"/>
          <p:cNvSpPr txBox="1"/>
          <p:nvPr>
            <p:ph idx="1" type="subTitle"/>
          </p:nvPr>
        </p:nvSpPr>
        <p:spPr>
          <a:xfrm>
            <a:off x="4166800" y="1453525"/>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452" name="Google Shape;452;p57"/>
          <p:cNvSpPr txBox="1"/>
          <p:nvPr>
            <p:ph type="title"/>
          </p:nvPr>
        </p:nvSpPr>
        <p:spPr>
          <a:xfrm>
            <a:off x="713225" y="445025"/>
            <a:ext cx="4502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53" name="Google Shape;453;p5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4" name="Google Shape;454;p5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5" name="Google Shape;455;p57"/>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9">
    <p:spTree>
      <p:nvGrpSpPr>
        <p:cNvPr id="456" name="Shape 456"/>
        <p:cNvGrpSpPr/>
        <p:nvPr/>
      </p:nvGrpSpPr>
      <p:grpSpPr>
        <a:xfrm>
          <a:off x="0" y="0"/>
          <a:ext cx="0" cy="0"/>
          <a:chOff x="0" y="0"/>
          <a:chExt cx="0" cy="0"/>
        </a:xfrm>
      </p:grpSpPr>
      <p:cxnSp>
        <p:nvCxnSpPr>
          <p:cNvPr id="457" name="Google Shape;457;p5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8" name="Google Shape;458;p5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9" name="Google Shape;459;p58"/>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60" name="Google Shape;460;p58"/>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61" name="Google Shape;461;p58"/>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62" name="Google Shape;462;p58"/>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463" name="Google Shape;463;p58"/>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464" name="Google Shape;464;p58"/>
          <p:cNvSpPr txBox="1"/>
          <p:nvPr>
            <p:ph idx="1" type="subTitle"/>
          </p:nvPr>
        </p:nvSpPr>
        <p:spPr>
          <a:xfrm>
            <a:off x="4525188" y="1537663"/>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
        <p:nvSpPr>
          <p:cNvPr id="465" name="Google Shape;465;p58"/>
          <p:cNvSpPr txBox="1"/>
          <p:nvPr>
            <p:ph idx="2" type="subTitle"/>
          </p:nvPr>
        </p:nvSpPr>
        <p:spPr>
          <a:xfrm>
            <a:off x="661213" y="1537663"/>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9">
    <p:spTree>
      <p:nvGrpSpPr>
        <p:cNvPr id="466" name="Shape 466"/>
        <p:cNvGrpSpPr/>
        <p:nvPr/>
      </p:nvGrpSpPr>
      <p:grpSpPr>
        <a:xfrm>
          <a:off x="0" y="0"/>
          <a:ext cx="0" cy="0"/>
          <a:chOff x="0" y="0"/>
          <a:chExt cx="0" cy="0"/>
        </a:xfrm>
      </p:grpSpPr>
      <p:sp>
        <p:nvSpPr>
          <p:cNvPr id="467" name="Google Shape;467;p59"/>
          <p:cNvSpPr txBox="1"/>
          <p:nvPr>
            <p:ph idx="1" type="subTitle"/>
          </p:nvPr>
        </p:nvSpPr>
        <p:spPr>
          <a:xfrm>
            <a:off x="4816075"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68" name="Google Shape;468;p59"/>
          <p:cNvSpPr txBox="1"/>
          <p:nvPr>
            <p:ph idx="2" type="subTitle"/>
          </p:nvPr>
        </p:nvSpPr>
        <p:spPr>
          <a:xfrm>
            <a:off x="4816200"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69" name="Google Shape;469;p59"/>
          <p:cNvSpPr txBox="1"/>
          <p:nvPr>
            <p:ph idx="3" type="subTitle"/>
          </p:nvPr>
        </p:nvSpPr>
        <p:spPr>
          <a:xfrm>
            <a:off x="1385829"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70" name="Google Shape;470;p59"/>
          <p:cNvSpPr txBox="1"/>
          <p:nvPr>
            <p:ph idx="4" type="subTitle"/>
          </p:nvPr>
        </p:nvSpPr>
        <p:spPr>
          <a:xfrm>
            <a:off x="1386025"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71" name="Google Shape;471;p59"/>
          <p:cNvSpPr txBox="1"/>
          <p:nvPr>
            <p:ph type="title"/>
          </p:nvPr>
        </p:nvSpPr>
        <p:spPr>
          <a:xfrm>
            <a:off x="713225" y="445025"/>
            <a:ext cx="2729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72" name="Google Shape;472;p5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73" name="Google Shape;473;p5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4">
  <p:cSld name="CUSTOM_31">
    <p:spTree>
      <p:nvGrpSpPr>
        <p:cNvPr id="474" name="Shape 474"/>
        <p:cNvGrpSpPr/>
        <p:nvPr/>
      </p:nvGrpSpPr>
      <p:grpSpPr>
        <a:xfrm>
          <a:off x="0" y="0"/>
          <a:ext cx="0" cy="0"/>
          <a:chOff x="0" y="0"/>
          <a:chExt cx="0" cy="0"/>
        </a:xfrm>
      </p:grpSpPr>
      <p:sp>
        <p:nvSpPr>
          <p:cNvPr id="475" name="Google Shape;475;p60"/>
          <p:cNvSpPr txBox="1"/>
          <p:nvPr>
            <p:ph type="title"/>
          </p:nvPr>
        </p:nvSpPr>
        <p:spPr>
          <a:xfrm>
            <a:off x="1244250" y="445025"/>
            <a:ext cx="665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476" name="Google Shape;476;p60"/>
          <p:cNvSpPr txBox="1"/>
          <p:nvPr>
            <p:ph idx="1" type="subTitle"/>
          </p:nvPr>
        </p:nvSpPr>
        <p:spPr>
          <a:xfrm>
            <a:off x="3509000"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77" name="Google Shape;477;p60"/>
          <p:cNvSpPr txBox="1"/>
          <p:nvPr>
            <p:ph idx="2" type="subTitle"/>
          </p:nvPr>
        </p:nvSpPr>
        <p:spPr>
          <a:xfrm>
            <a:off x="3509025" y="3814950"/>
            <a:ext cx="2126100" cy="88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78" name="Google Shape;478;p60"/>
          <p:cNvSpPr txBox="1"/>
          <p:nvPr>
            <p:ph idx="3" type="subTitle"/>
          </p:nvPr>
        </p:nvSpPr>
        <p:spPr>
          <a:xfrm>
            <a:off x="95302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79" name="Google Shape;479;p60"/>
          <p:cNvSpPr txBox="1"/>
          <p:nvPr>
            <p:ph idx="4" type="subTitle"/>
          </p:nvPr>
        </p:nvSpPr>
        <p:spPr>
          <a:xfrm>
            <a:off x="953125" y="3814951"/>
            <a:ext cx="2126100" cy="88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80" name="Google Shape;480;p60"/>
          <p:cNvSpPr txBox="1"/>
          <p:nvPr>
            <p:ph idx="5" type="subTitle"/>
          </p:nvPr>
        </p:nvSpPr>
        <p:spPr>
          <a:xfrm>
            <a:off x="606487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81" name="Google Shape;481;p60"/>
          <p:cNvSpPr txBox="1"/>
          <p:nvPr>
            <p:ph idx="6" type="subTitle"/>
          </p:nvPr>
        </p:nvSpPr>
        <p:spPr>
          <a:xfrm>
            <a:off x="6064875" y="3814950"/>
            <a:ext cx="2126100" cy="88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482" name="Google Shape;482;p6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83" name="Google Shape;483;p6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84" name="Google Shape;484;p60"/>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85" name="Google Shape;485;p60"/>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486" name="Shape 486"/>
        <p:cNvGrpSpPr/>
        <p:nvPr/>
      </p:nvGrpSpPr>
      <p:grpSpPr>
        <a:xfrm>
          <a:off x="0" y="0"/>
          <a:ext cx="0" cy="0"/>
          <a:chOff x="0" y="0"/>
          <a:chExt cx="0" cy="0"/>
        </a:xfrm>
      </p:grpSpPr>
      <p:sp>
        <p:nvSpPr>
          <p:cNvPr id="487" name="Google Shape;487;p61"/>
          <p:cNvSpPr txBox="1"/>
          <p:nvPr>
            <p:ph type="title"/>
          </p:nvPr>
        </p:nvSpPr>
        <p:spPr>
          <a:xfrm>
            <a:off x="2832900" y="791200"/>
            <a:ext cx="3478200" cy="92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300"/>
              <a:buNone/>
              <a:defRPr sz="7000"/>
            </a:lvl1pPr>
            <a:lvl2pPr lvl="1" rtl="0" algn="ctr">
              <a:spcBef>
                <a:spcPts val="0"/>
              </a:spcBef>
              <a:spcAft>
                <a:spcPts val="0"/>
              </a:spcAft>
              <a:buSzPts val="3000"/>
              <a:buNone/>
              <a:defRPr>
                <a:latin typeface="Open Sans"/>
                <a:ea typeface="Open Sans"/>
                <a:cs typeface="Open Sans"/>
                <a:sym typeface="Open Sans"/>
              </a:defRPr>
            </a:lvl2pPr>
            <a:lvl3pPr lvl="2" rtl="0" algn="ctr">
              <a:spcBef>
                <a:spcPts val="0"/>
              </a:spcBef>
              <a:spcAft>
                <a:spcPts val="0"/>
              </a:spcAft>
              <a:buSzPts val="3000"/>
              <a:buNone/>
              <a:defRPr>
                <a:latin typeface="Open Sans"/>
                <a:ea typeface="Open Sans"/>
                <a:cs typeface="Open Sans"/>
                <a:sym typeface="Open Sans"/>
              </a:defRPr>
            </a:lvl3pPr>
            <a:lvl4pPr lvl="3" rtl="0" algn="ctr">
              <a:spcBef>
                <a:spcPts val="0"/>
              </a:spcBef>
              <a:spcAft>
                <a:spcPts val="0"/>
              </a:spcAft>
              <a:buSzPts val="3000"/>
              <a:buNone/>
              <a:defRPr>
                <a:latin typeface="Open Sans"/>
                <a:ea typeface="Open Sans"/>
                <a:cs typeface="Open Sans"/>
                <a:sym typeface="Open Sans"/>
              </a:defRPr>
            </a:lvl4pPr>
            <a:lvl5pPr lvl="4" rtl="0" algn="ctr">
              <a:spcBef>
                <a:spcPts val="0"/>
              </a:spcBef>
              <a:spcAft>
                <a:spcPts val="0"/>
              </a:spcAft>
              <a:buSzPts val="3000"/>
              <a:buNone/>
              <a:defRPr>
                <a:latin typeface="Open Sans"/>
                <a:ea typeface="Open Sans"/>
                <a:cs typeface="Open Sans"/>
                <a:sym typeface="Open Sans"/>
              </a:defRPr>
            </a:lvl5pPr>
            <a:lvl6pPr lvl="5" rtl="0" algn="ctr">
              <a:spcBef>
                <a:spcPts val="0"/>
              </a:spcBef>
              <a:spcAft>
                <a:spcPts val="0"/>
              </a:spcAft>
              <a:buSzPts val="3000"/>
              <a:buNone/>
              <a:defRPr>
                <a:latin typeface="Open Sans"/>
                <a:ea typeface="Open Sans"/>
                <a:cs typeface="Open Sans"/>
                <a:sym typeface="Open Sans"/>
              </a:defRPr>
            </a:lvl6pPr>
            <a:lvl7pPr lvl="6" rtl="0" algn="ctr">
              <a:spcBef>
                <a:spcPts val="0"/>
              </a:spcBef>
              <a:spcAft>
                <a:spcPts val="0"/>
              </a:spcAft>
              <a:buSzPts val="3000"/>
              <a:buNone/>
              <a:defRPr>
                <a:latin typeface="Open Sans"/>
                <a:ea typeface="Open Sans"/>
                <a:cs typeface="Open Sans"/>
                <a:sym typeface="Open Sans"/>
              </a:defRPr>
            </a:lvl7pPr>
            <a:lvl8pPr lvl="7" rtl="0" algn="ctr">
              <a:spcBef>
                <a:spcPts val="0"/>
              </a:spcBef>
              <a:spcAft>
                <a:spcPts val="0"/>
              </a:spcAft>
              <a:buSzPts val="3000"/>
              <a:buNone/>
              <a:defRPr>
                <a:latin typeface="Open Sans"/>
                <a:ea typeface="Open Sans"/>
                <a:cs typeface="Open Sans"/>
                <a:sym typeface="Open Sans"/>
              </a:defRPr>
            </a:lvl8pPr>
            <a:lvl9pPr lvl="8" rtl="0" algn="ctr">
              <a:spcBef>
                <a:spcPts val="0"/>
              </a:spcBef>
              <a:spcAft>
                <a:spcPts val="0"/>
              </a:spcAft>
              <a:buSzPts val="3000"/>
              <a:buNone/>
              <a:defRPr>
                <a:latin typeface="Open Sans"/>
                <a:ea typeface="Open Sans"/>
                <a:cs typeface="Open Sans"/>
                <a:sym typeface="Open Sans"/>
              </a:defRPr>
            </a:lvl9pPr>
          </a:lstStyle>
          <a:p/>
        </p:txBody>
      </p:sp>
      <p:sp>
        <p:nvSpPr>
          <p:cNvPr id="488" name="Google Shape;488;p61"/>
          <p:cNvSpPr txBox="1"/>
          <p:nvPr>
            <p:ph idx="1" type="subTitle"/>
          </p:nvPr>
        </p:nvSpPr>
        <p:spPr>
          <a:xfrm>
            <a:off x="2983350" y="1749425"/>
            <a:ext cx="3177300" cy="92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89" name="Google Shape;489;p61"/>
          <p:cNvSpPr txBox="1"/>
          <p:nvPr/>
        </p:nvSpPr>
        <p:spPr>
          <a:xfrm>
            <a:off x="2900450" y="3438275"/>
            <a:ext cx="3343200" cy="71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chemeClr val="dk2"/>
                </a:solidFill>
                <a:latin typeface="Montserrat"/>
                <a:ea typeface="Montserrat"/>
                <a:cs typeface="Montserrat"/>
                <a:sym typeface="Montserrat"/>
              </a:rPr>
              <a:t>CREDITS</a:t>
            </a:r>
            <a:r>
              <a:rPr lang="en" sz="1100">
                <a:solidFill>
                  <a:schemeClr val="dk2"/>
                </a:solidFill>
                <a:latin typeface="Montserrat"/>
                <a:ea typeface="Montserrat"/>
                <a:cs typeface="Montserrat"/>
                <a:sym typeface="Montserrat"/>
              </a:rPr>
              <a:t>: This presentation template was created by </a:t>
            </a:r>
            <a:r>
              <a:rPr b="1" lang="en" sz="1100">
                <a:solidFill>
                  <a:schemeClr val="dk2"/>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100">
                <a:solidFill>
                  <a:schemeClr val="dk2"/>
                </a:solidFill>
                <a:latin typeface="Montserrat"/>
                <a:ea typeface="Montserrat"/>
                <a:cs typeface="Montserrat"/>
                <a:sym typeface="Montserrat"/>
              </a:rPr>
              <a:t>, including icons by </a:t>
            </a:r>
            <a:r>
              <a:rPr b="1" lang="en" sz="1100">
                <a:solidFill>
                  <a:schemeClr val="dk2"/>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100">
                <a:solidFill>
                  <a:schemeClr val="dk2"/>
                </a:solidFill>
                <a:latin typeface="Montserrat"/>
                <a:ea typeface="Montserrat"/>
                <a:cs typeface="Montserrat"/>
                <a:sym typeface="Montserrat"/>
              </a:rPr>
              <a:t>, infographics &amp; images by </a:t>
            </a:r>
            <a:r>
              <a:rPr b="1" lang="en" sz="1100">
                <a:solidFill>
                  <a:schemeClr val="dk2"/>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100">
              <a:solidFill>
                <a:schemeClr val="dk2"/>
              </a:solidFill>
              <a:latin typeface="Montserrat"/>
              <a:ea typeface="Montserrat"/>
              <a:cs typeface="Montserrat"/>
              <a:sym typeface="Montserrat"/>
            </a:endParaRPr>
          </a:p>
        </p:txBody>
      </p:sp>
      <p:cxnSp>
        <p:nvCxnSpPr>
          <p:cNvPr id="490" name="Google Shape;490;p6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91" name="Google Shape;491;p61"/>
          <p:cNvCxnSpPr/>
          <p:nvPr/>
        </p:nvCxnSpPr>
        <p:spPr>
          <a:xfrm>
            <a:off x="-257975"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92" name="Google Shape;492;p6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93" name="Google Shape;493;p61"/>
          <p:cNvCxnSpPr/>
          <p:nvPr/>
        </p:nvCxnSpPr>
        <p:spPr>
          <a:xfrm>
            <a:off x="6467450"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494" name="Shape 494"/>
        <p:cNvGrpSpPr/>
        <p:nvPr/>
      </p:nvGrpSpPr>
      <p:grpSpPr>
        <a:xfrm>
          <a:off x="0" y="0"/>
          <a:ext cx="0" cy="0"/>
          <a:chOff x="0" y="0"/>
          <a:chExt cx="0" cy="0"/>
        </a:xfrm>
      </p:grpSpPr>
      <p:cxnSp>
        <p:nvCxnSpPr>
          <p:cNvPr id="495" name="Google Shape;495;p6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96" name="Google Shape;496;p6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497" name="Shape 497"/>
        <p:cNvGrpSpPr/>
        <p:nvPr/>
      </p:nvGrpSpPr>
      <p:grpSpPr>
        <a:xfrm>
          <a:off x="0" y="0"/>
          <a:ext cx="0" cy="0"/>
          <a:chOff x="0" y="0"/>
          <a:chExt cx="0" cy="0"/>
        </a:xfrm>
      </p:grpSpPr>
      <p:cxnSp>
        <p:nvCxnSpPr>
          <p:cNvPr id="498" name="Google Shape;498;p6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99" name="Google Shape;499;p6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00" name="Google Shape;500;p63"/>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01" name="Google Shape;501;p63"/>
          <p:cNvCxnSpPr/>
          <p:nvPr/>
        </p:nvCxnSpPr>
        <p:spPr>
          <a:xfrm>
            <a:off x="-147275" y="3943475"/>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0_1_1">
    <p:spTree>
      <p:nvGrpSpPr>
        <p:cNvPr id="502" name="Shape 502"/>
        <p:cNvGrpSpPr/>
        <p:nvPr/>
      </p:nvGrpSpPr>
      <p:grpSpPr>
        <a:xfrm>
          <a:off x="0" y="0"/>
          <a:ext cx="0" cy="0"/>
          <a:chOff x="0" y="0"/>
          <a:chExt cx="0" cy="0"/>
        </a:xfrm>
      </p:grpSpPr>
      <p:cxnSp>
        <p:nvCxnSpPr>
          <p:cNvPr id="503" name="Google Shape;503;p6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04" name="Google Shape;504;p6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05" name="Google Shape;505;p64"/>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30">
    <p:spTree>
      <p:nvGrpSpPr>
        <p:cNvPr id="506" name="Shape 506"/>
        <p:cNvGrpSpPr/>
        <p:nvPr/>
      </p:nvGrpSpPr>
      <p:grpSpPr>
        <a:xfrm>
          <a:off x="0" y="0"/>
          <a:ext cx="0" cy="0"/>
          <a:chOff x="0" y="0"/>
          <a:chExt cx="0" cy="0"/>
        </a:xfrm>
      </p:grpSpPr>
      <p:cxnSp>
        <p:nvCxnSpPr>
          <p:cNvPr id="507" name="Google Shape;507;p6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08" name="Google Shape;508;p6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09" name="Google Shape;509;p65"/>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10" name="Google Shape;510;p65"/>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11" name="Google Shape;511;p65"/>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12" name="Google Shape;512;p65"/>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44" Type="http://schemas.openxmlformats.org/officeDocument/2006/relationships/slideLayout" Target="../slideLayouts/slideLayout55.xml"/><Relationship Id="rId43" Type="http://schemas.openxmlformats.org/officeDocument/2006/relationships/slideLayout" Target="../slideLayouts/slideLayout54.xml"/><Relationship Id="rId46" Type="http://schemas.openxmlformats.org/officeDocument/2006/relationships/slideLayout" Target="../slideLayouts/slideLayout57.xml"/><Relationship Id="rId45" Type="http://schemas.openxmlformats.org/officeDocument/2006/relationships/slideLayout" Target="../slideLayouts/slideLayout56.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48" Type="http://schemas.openxmlformats.org/officeDocument/2006/relationships/slideLayout" Target="../slideLayouts/slideLayout59.xml"/><Relationship Id="rId47" Type="http://schemas.openxmlformats.org/officeDocument/2006/relationships/slideLayout" Target="../slideLayouts/slideLayout58.xml"/><Relationship Id="rId49" Type="http://schemas.openxmlformats.org/officeDocument/2006/relationships/slideLayout" Target="../slideLayouts/slideLayout6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33" Type="http://schemas.openxmlformats.org/officeDocument/2006/relationships/slideLayout" Target="../slideLayouts/slideLayout44.xml"/><Relationship Id="rId32" Type="http://schemas.openxmlformats.org/officeDocument/2006/relationships/slideLayout" Target="../slideLayouts/slideLayout43.xml"/><Relationship Id="rId35" Type="http://schemas.openxmlformats.org/officeDocument/2006/relationships/slideLayout" Target="../slideLayouts/slideLayout46.xml"/><Relationship Id="rId34" Type="http://schemas.openxmlformats.org/officeDocument/2006/relationships/slideLayout" Target="../slideLayouts/slideLayout45.xml"/><Relationship Id="rId37" Type="http://schemas.openxmlformats.org/officeDocument/2006/relationships/slideLayout" Target="../slideLayouts/slideLayout48.xml"/><Relationship Id="rId36" Type="http://schemas.openxmlformats.org/officeDocument/2006/relationships/slideLayout" Target="../slideLayouts/slideLayout47.xml"/><Relationship Id="rId39" Type="http://schemas.openxmlformats.org/officeDocument/2006/relationships/slideLayout" Target="../slideLayouts/slideLayout50.xml"/><Relationship Id="rId38" Type="http://schemas.openxmlformats.org/officeDocument/2006/relationships/slideLayout" Target="../slideLayouts/slideLayout49.xml"/><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29" Type="http://schemas.openxmlformats.org/officeDocument/2006/relationships/slideLayout" Target="../slideLayouts/slideLayout40.xml"/><Relationship Id="rId51" Type="http://schemas.openxmlformats.org/officeDocument/2006/relationships/slideLayout" Target="../slideLayouts/slideLayout62.xml"/><Relationship Id="rId50" Type="http://schemas.openxmlformats.org/officeDocument/2006/relationships/slideLayout" Target="../slideLayouts/slideLayout61.xml"/><Relationship Id="rId53" Type="http://schemas.openxmlformats.org/officeDocument/2006/relationships/theme" Target="../theme/theme1.xml"/><Relationship Id="rId52" Type="http://schemas.openxmlformats.org/officeDocument/2006/relationships/slideLayout" Target="../slideLayouts/slideLayout6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rtl="0">
              <a:spcBef>
                <a:spcPts val="0"/>
              </a:spcBef>
              <a:spcAft>
                <a:spcPts val="0"/>
              </a:spcAft>
              <a:buClr>
                <a:schemeClr val="dk1"/>
              </a:buClr>
              <a:buSzPts val="3000"/>
              <a:buNone/>
              <a:defRPr i="1" sz="3000">
                <a:solidFill>
                  <a:schemeClr val="dk1"/>
                </a:solidFill>
              </a:defRPr>
            </a:lvl2pPr>
            <a:lvl3pPr lvl="2" rtl="0">
              <a:spcBef>
                <a:spcPts val="0"/>
              </a:spcBef>
              <a:spcAft>
                <a:spcPts val="0"/>
              </a:spcAft>
              <a:buClr>
                <a:schemeClr val="dk1"/>
              </a:buClr>
              <a:buSzPts val="3000"/>
              <a:buNone/>
              <a:defRPr i="1" sz="3000">
                <a:solidFill>
                  <a:schemeClr val="dk1"/>
                </a:solidFill>
              </a:defRPr>
            </a:lvl3pPr>
            <a:lvl4pPr lvl="3" rtl="0">
              <a:spcBef>
                <a:spcPts val="0"/>
              </a:spcBef>
              <a:spcAft>
                <a:spcPts val="0"/>
              </a:spcAft>
              <a:buClr>
                <a:schemeClr val="dk1"/>
              </a:buClr>
              <a:buSzPts val="3000"/>
              <a:buNone/>
              <a:defRPr i="1" sz="3000">
                <a:solidFill>
                  <a:schemeClr val="dk1"/>
                </a:solidFill>
              </a:defRPr>
            </a:lvl4pPr>
            <a:lvl5pPr lvl="4" rtl="0">
              <a:spcBef>
                <a:spcPts val="0"/>
              </a:spcBef>
              <a:spcAft>
                <a:spcPts val="0"/>
              </a:spcAft>
              <a:buClr>
                <a:schemeClr val="dk1"/>
              </a:buClr>
              <a:buSzPts val="3000"/>
              <a:buNone/>
              <a:defRPr i="1" sz="3000">
                <a:solidFill>
                  <a:schemeClr val="dk1"/>
                </a:solidFill>
              </a:defRPr>
            </a:lvl5pPr>
            <a:lvl6pPr lvl="5" rtl="0">
              <a:spcBef>
                <a:spcPts val="0"/>
              </a:spcBef>
              <a:spcAft>
                <a:spcPts val="0"/>
              </a:spcAft>
              <a:buClr>
                <a:schemeClr val="dk1"/>
              </a:buClr>
              <a:buSzPts val="3000"/>
              <a:buNone/>
              <a:defRPr i="1" sz="3000">
                <a:solidFill>
                  <a:schemeClr val="dk1"/>
                </a:solidFill>
              </a:defRPr>
            </a:lvl6pPr>
            <a:lvl7pPr lvl="6" rtl="0">
              <a:spcBef>
                <a:spcPts val="0"/>
              </a:spcBef>
              <a:spcAft>
                <a:spcPts val="0"/>
              </a:spcAft>
              <a:buClr>
                <a:schemeClr val="dk1"/>
              </a:buClr>
              <a:buSzPts val="3000"/>
              <a:buNone/>
              <a:defRPr i="1" sz="3000">
                <a:solidFill>
                  <a:schemeClr val="dk1"/>
                </a:solidFill>
              </a:defRPr>
            </a:lvl7pPr>
            <a:lvl8pPr lvl="7" rtl="0">
              <a:spcBef>
                <a:spcPts val="0"/>
              </a:spcBef>
              <a:spcAft>
                <a:spcPts val="0"/>
              </a:spcAft>
              <a:buClr>
                <a:schemeClr val="dk1"/>
              </a:buClr>
              <a:buSzPts val="3000"/>
              <a:buNone/>
              <a:defRPr i="1" sz="3000">
                <a:solidFill>
                  <a:schemeClr val="dk1"/>
                </a:solidFill>
              </a:defRPr>
            </a:lvl8pPr>
            <a:lvl9pPr lvl="8" rtl="0">
              <a:spcBef>
                <a:spcPts val="0"/>
              </a:spcBef>
              <a:spcAft>
                <a:spcPts val="0"/>
              </a:spcAft>
              <a:buClr>
                <a:schemeClr val="dk1"/>
              </a:buClr>
              <a:buSzPts val="3000"/>
              <a:buNone/>
              <a:defRPr i="1" sz="3000">
                <a:solidFill>
                  <a:schemeClr val="dk1"/>
                </a:solidFill>
              </a:defRPr>
            </a:lvl9pPr>
          </a:lstStyle>
          <a:p/>
        </p:txBody>
      </p:sp>
      <p:sp>
        <p:nvSpPr>
          <p:cNvPr id="52" name="Google Shape;52;p13"/>
          <p:cNvSpPr txBox="1"/>
          <p:nvPr>
            <p:ph idx="1" type="body"/>
          </p:nvPr>
        </p:nvSpPr>
        <p:spPr>
          <a:xfrm>
            <a:off x="713250" y="1152475"/>
            <a:ext cx="77175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rtl="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 id="2147483704" r:id="rId46"/>
    <p:sldLayoutId id="2147483705" r:id="rId47"/>
    <p:sldLayoutId id="2147483706" r:id="rId48"/>
    <p:sldLayoutId id="2147483707" r:id="rId49"/>
    <p:sldLayoutId id="2147483708" r:id="rId50"/>
    <p:sldLayoutId id="2147483709" r:id="rId51"/>
    <p:sldLayoutId id="2147483710" r:id="rId5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10.png"/><Relationship Id="rId4" Type="http://schemas.openxmlformats.org/officeDocument/2006/relationships/image" Target="../media/image7.png"/><Relationship Id="rId5" Type="http://schemas.openxmlformats.org/officeDocument/2006/relationships/image" Target="../media/image1.png"/><Relationship Id="rId6"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2.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17.png"/><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11.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hyperlink" Target="https://www.google.com/search?sa=X&amp;sca_esv=c0f137e23ef54b4f&amp;sca_upv=1&amp;biw=1440&amp;bih=813&amp;q=distinguishes&amp;si=ACC90nzeIzR7eQ3kZwtyqq-Z0Z5j1A2tMkV9vkMMla7B35pK4hOmtlAu9Ogv3r_oFtM6j64ONTc_wNGHTjBkCmgOz7m-yI0Tm2h_EhL70T1ZaU4gXxVaow0%3D&amp;expnd=1&amp;ved=2ahUKEwjK7rPW2cKHAxX7MjQIHZoDCT8QyecJegQINhAP" TargetMode="External"/><Relationship Id="rId4" Type="http://schemas.openxmlformats.org/officeDocument/2006/relationships/hyperlink" Target="https://www.google.com/search?sa=X&amp;sca_esv=c0f137e23ef54b4f&amp;sca_upv=1&amp;biw=1440&amp;bih=813&amp;q=justified&amp;si=ACC90nxMSPeZfdJJjQgDsdZJuFuJANhCk6uM060D65nnFe5HiF3PausLilIQSlRDxeeV1sxkDbxbrXIG7nscREqFZkdFFGREXnqnTlpExy8FTSuF2uQ2J-Q%3D&amp;expnd=1&amp;ved=2ahUKEwjK7rPW2cKHAxX7MjQIHZoDCT8QyecJegQINhAQ"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12.png"/><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3.xml"/><Relationship Id="rId3" Type="http://schemas.openxmlformats.org/officeDocument/2006/relationships/image" Target="../media/image2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1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66"/>
          <p:cNvSpPr txBox="1"/>
          <p:nvPr>
            <p:ph type="ctrTitle"/>
          </p:nvPr>
        </p:nvSpPr>
        <p:spPr>
          <a:xfrm>
            <a:off x="877500" y="950625"/>
            <a:ext cx="73890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800"/>
              <a:t>Diversity &amp; Feminism in Science: Epistemic Injustice in Society</a:t>
            </a:r>
            <a:endParaRPr sz="3800"/>
          </a:p>
        </p:txBody>
      </p:sp>
      <p:sp>
        <p:nvSpPr>
          <p:cNvPr id="518" name="Google Shape;518;p66"/>
          <p:cNvSpPr txBox="1"/>
          <p:nvPr>
            <p:ph idx="1" type="subTitle"/>
          </p:nvPr>
        </p:nvSpPr>
        <p:spPr>
          <a:xfrm>
            <a:off x="962850" y="3114325"/>
            <a:ext cx="7218300" cy="4419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a:solidFill>
                  <a:schemeClr val="dk1"/>
                </a:solidFill>
              </a:rPr>
              <a:t>Justin Alejandro, River Schmidt-Eder, Isabelle Winnick, William Yang</a:t>
            </a:r>
            <a:endParaRPr>
              <a:solidFill>
                <a:schemeClr val="dk1"/>
              </a:solidFill>
            </a:endParaRPr>
          </a:p>
          <a:p>
            <a:pPr indent="0" lvl="0" marL="0" rtl="0" algn="ctr">
              <a:lnSpc>
                <a:spcPct val="115000"/>
              </a:lnSpc>
              <a:spcBef>
                <a:spcPts val="0"/>
              </a:spcBef>
              <a:spcAft>
                <a:spcPts val="0"/>
              </a:spcAft>
              <a:buClr>
                <a:schemeClr val="dk1"/>
              </a:buClr>
              <a:buSzPts val="1100"/>
              <a:buFont typeface="Arial"/>
              <a:buNone/>
            </a:pPr>
            <a:r>
              <a:rPr lang="en">
                <a:solidFill>
                  <a:schemeClr val="dk1"/>
                </a:solidFill>
              </a:rPr>
              <a:t>July 26, 2024</a:t>
            </a:r>
            <a:endParaRPr>
              <a:solidFill>
                <a:schemeClr val="dk1"/>
              </a:solidFill>
            </a:endParaRPr>
          </a:p>
        </p:txBody>
      </p:sp>
      <p:pic>
        <p:nvPicPr>
          <p:cNvPr id="519" name="Google Shape;519;p66"/>
          <p:cNvPicPr preferRelativeResize="0"/>
          <p:nvPr/>
        </p:nvPicPr>
        <p:blipFill>
          <a:blip r:embed="rId3">
            <a:alphaModFix/>
          </a:blip>
          <a:stretch>
            <a:fillRect/>
          </a:stretch>
        </p:blipFill>
        <p:spPr>
          <a:xfrm>
            <a:off x="181900" y="3472148"/>
            <a:ext cx="2439350" cy="15327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75"/>
          <p:cNvSpPr txBox="1"/>
          <p:nvPr>
            <p:ph type="title"/>
          </p:nvPr>
        </p:nvSpPr>
        <p:spPr>
          <a:xfrm>
            <a:off x="651000" y="308825"/>
            <a:ext cx="7842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is a dominant epistemology maintained?</a:t>
            </a:r>
            <a:endParaRPr/>
          </a:p>
        </p:txBody>
      </p:sp>
      <p:sp>
        <p:nvSpPr>
          <p:cNvPr id="592" name="Google Shape;592;p75"/>
          <p:cNvSpPr/>
          <p:nvPr/>
        </p:nvSpPr>
        <p:spPr>
          <a:xfrm>
            <a:off x="493200" y="1196850"/>
            <a:ext cx="3259200" cy="4734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593" name="Google Shape;593;p75"/>
          <p:cNvSpPr txBox="1"/>
          <p:nvPr>
            <p:ph idx="3" type="subTitle"/>
          </p:nvPr>
        </p:nvSpPr>
        <p:spPr>
          <a:xfrm>
            <a:off x="493200" y="1255050"/>
            <a:ext cx="32592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Language of Exclusion</a:t>
            </a:r>
            <a:endParaRPr/>
          </a:p>
        </p:txBody>
      </p:sp>
      <p:sp>
        <p:nvSpPr>
          <p:cNvPr id="594" name="Google Shape;594;p75"/>
          <p:cNvSpPr/>
          <p:nvPr/>
        </p:nvSpPr>
        <p:spPr>
          <a:xfrm>
            <a:off x="5503725" y="1196850"/>
            <a:ext cx="2860500" cy="4734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595" name="Google Shape;595;p75"/>
          <p:cNvSpPr txBox="1"/>
          <p:nvPr>
            <p:ph idx="1" type="subTitle"/>
          </p:nvPr>
        </p:nvSpPr>
        <p:spPr>
          <a:xfrm>
            <a:off x="5418825" y="1255050"/>
            <a:ext cx="3030300" cy="35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Structural Exclusion</a:t>
            </a:r>
            <a:endParaRPr/>
          </a:p>
        </p:txBody>
      </p:sp>
      <p:sp>
        <p:nvSpPr>
          <p:cNvPr id="596" name="Google Shape;596;p75"/>
          <p:cNvSpPr txBox="1"/>
          <p:nvPr>
            <p:ph idx="4" type="subTitle"/>
          </p:nvPr>
        </p:nvSpPr>
        <p:spPr>
          <a:xfrm>
            <a:off x="110475" y="1670250"/>
            <a:ext cx="4646100" cy="23799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Char char="●"/>
            </a:pPr>
            <a:r>
              <a:rPr b="1" lang="en" sz="1500"/>
              <a:t>Gaslighting</a:t>
            </a:r>
            <a:endParaRPr b="1" sz="1500"/>
          </a:p>
          <a:p>
            <a:pPr indent="0" lvl="0" marL="457200" rtl="0" algn="l">
              <a:lnSpc>
                <a:spcPct val="115000"/>
              </a:lnSpc>
              <a:spcBef>
                <a:spcPts val="0"/>
              </a:spcBef>
              <a:spcAft>
                <a:spcPts val="0"/>
              </a:spcAft>
              <a:buNone/>
            </a:pPr>
            <a:r>
              <a:rPr lang="en" sz="1500"/>
              <a:t>→ </a:t>
            </a:r>
            <a:r>
              <a:rPr lang="en" sz="1500">
                <a:solidFill>
                  <a:schemeClr val="dk1"/>
                </a:solidFill>
              </a:rPr>
              <a:t>downplaying/denying negative experiences</a:t>
            </a:r>
            <a:endParaRPr sz="1500"/>
          </a:p>
          <a:p>
            <a:pPr indent="-323850" lvl="0" marL="457200" rtl="0" algn="l">
              <a:lnSpc>
                <a:spcPct val="115000"/>
              </a:lnSpc>
              <a:spcBef>
                <a:spcPts val="0"/>
              </a:spcBef>
              <a:spcAft>
                <a:spcPts val="0"/>
              </a:spcAft>
              <a:buSzPts val="1500"/>
              <a:buChar char="●"/>
            </a:pPr>
            <a:r>
              <a:rPr b="1" lang="en" sz="1500"/>
              <a:t>Silencing</a:t>
            </a:r>
            <a:r>
              <a:rPr lang="en" sz="1500"/>
              <a:t> </a:t>
            </a:r>
            <a:endParaRPr sz="1500"/>
          </a:p>
          <a:p>
            <a:pPr indent="0" lvl="0" marL="457200" rtl="0" algn="l">
              <a:lnSpc>
                <a:spcPct val="115000"/>
              </a:lnSpc>
              <a:spcBef>
                <a:spcPts val="0"/>
              </a:spcBef>
              <a:spcAft>
                <a:spcPts val="0"/>
              </a:spcAft>
              <a:buNone/>
            </a:pPr>
            <a:r>
              <a:rPr lang="en" sz="1500"/>
              <a:t>→ putting down non-conforming views </a:t>
            </a:r>
            <a:endParaRPr sz="1500"/>
          </a:p>
          <a:p>
            <a:pPr indent="-323850" lvl="0" marL="457200" rtl="0" algn="l">
              <a:lnSpc>
                <a:spcPct val="115000"/>
              </a:lnSpc>
              <a:spcBef>
                <a:spcPts val="0"/>
              </a:spcBef>
              <a:spcAft>
                <a:spcPts val="0"/>
              </a:spcAft>
              <a:buSzPts val="1500"/>
              <a:buChar char="●"/>
            </a:pPr>
            <a:r>
              <a:rPr b="1" lang="en" sz="1500"/>
              <a:t>Objectifying</a:t>
            </a:r>
            <a:r>
              <a:rPr lang="en" sz="1500"/>
              <a:t> </a:t>
            </a:r>
            <a:endParaRPr sz="1500"/>
          </a:p>
          <a:p>
            <a:pPr indent="0" lvl="0" marL="457200" rtl="0" algn="l">
              <a:lnSpc>
                <a:spcPct val="115000"/>
              </a:lnSpc>
              <a:spcBef>
                <a:spcPts val="0"/>
              </a:spcBef>
              <a:spcAft>
                <a:spcPts val="0"/>
              </a:spcAft>
              <a:buNone/>
            </a:pPr>
            <a:r>
              <a:rPr lang="en" sz="1500"/>
              <a:t>→ </a:t>
            </a:r>
            <a:r>
              <a:rPr lang="en" sz="1500">
                <a:solidFill>
                  <a:schemeClr val="dk1"/>
                </a:solidFill>
              </a:rPr>
              <a:t>women and other marginalized groups </a:t>
            </a:r>
            <a:r>
              <a:rPr lang="en" sz="1500"/>
              <a:t>perceived</a:t>
            </a:r>
            <a:r>
              <a:rPr lang="en" sz="1500"/>
              <a:t> as a sexual objects/ representatives, not as scientists capable of rational, valuable thought</a:t>
            </a:r>
            <a:endParaRPr sz="1500"/>
          </a:p>
        </p:txBody>
      </p:sp>
      <p:sp>
        <p:nvSpPr>
          <p:cNvPr id="597" name="Google Shape;597;p75"/>
          <p:cNvSpPr txBox="1"/>
          <p:nvPr>
            <p:ph idx="4" type="subTitle"/>
          </p:nvPr>
        </p:nvSpPr>
        <p:spPr>
          <a:xfrm>
            <a:off x="4682475" y="1670250"/>
            <a:ext cx="4503000" cy="23799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Char char="●"/>
            </a:pPr>
            <a:r>
              <a:rPr b="1" lang="en" sz="1500"/>
              <a:t>Explicit exclusion</a:t>
            </a:r>
            <a:r>
              <a:rPr lang="en" sz="1500"/>
              <a:t> throughout history</a:t>
            </a:r>
            <a:endParaRPr sz="1500"/>
          </a:p>
          <a:p>
            <a:pPr indent="-323850" lvl="0" marL="457200" rtl="0" algn="l">
              <a:lnSpc>
                <a:spcPct val="115000"/>
              </a:lnSpc>
              <a:spcBef>
                <a:spcPts val="0"/>
              </a:spcBef>
              <a:spcAft>
                <a:spcPts val="0"/>
              </a:spcAft>
              <a:buSzPts val="1500"/>
              <a:buChar char="●"/>
            </a:pPr>
            <a:r>
              <a:rPr b="1" lang="en" sz="1500"/>
              <a:t>Unequal educational experiences</a:t>
            </a:r>
            <a:endParaRPr b="1" sz="1500"/>
          </a:p>
          <a:p>
            <a:pPr indent="0" lvl="0" marL="457200" rtl="0" algn="l">
              <a:lnSpc>
                <a:spcPct val="115000"/>
              </a:lnSpc>
              <a:spcBef>
                <a:spcPts val="0"/>
              </a:spcBef>
              <a:spcAft>
                <a:spcPts val="0"/>
              </a:spcAft>
              <a:buNone/>
            </a:pPr>
            <a:r>
              <a:rPr lang="en" sz="1500"/>
              <a:t>→  lack of funding, opportunities, and explicit degradation of marginalized students</a:t>
            </a:r>
            <a:endParaRPr sz="1500"/>
          </a:p>
          <a:p>
            <a:pPr indent="-323850" lvl="0" marL="457200" rtl="0" algn="l">
              <a:lnSpc>
                <a:spcPct val="115000"/>
              </a:lnSpc>
              <a:spcBef>
                <a:spcPts val="0"/>
              </a:spcBef>
              <a:spcAft>
                <a:spcPts val="0"/>
              </a:spcAft>
              <a:buSzPts val="1500"/>
              <a:buChar char="●"/>
            </a:pPr>
            <a:r>
              <a:rPr b="1" lang="en" sz="1500"/>
              <a:t>Lack of access</a:t>
            </a:r>
            <a:r>
              <a:rPr lang="en" sz="1500"/>
              <a:t> to diverse thought</a:t>
            </a:r>
            <a:endParaRPr sz="1500"/>
          </a:p>
          <a:p>
            <a:pPr indent="0" lvl="0" marL="457200" rtl="0" algn="l">
              <a:lnSpc>
                <a:spcPct val="115000"/>
              </a:lnSpc>
              <a:spcBef>
                <a:spcPts val="0"/>
              </a:spcBef>
              <a:spcAft>
                <a:spcPts val="0"/>
              </a:spcAft>
              <a:buNone/>
            </a:pPr>
            <a:r>
              <a:rPr lang="en" sz="1500"/>
              <a:t>→ Which works are deemed worthy of translation?</a:t>
            </a:r>
            <a:endParaRPr sz="1500"/>
          </a:p>
          <a:p>
            <a:pPr indent="0" lvl="0" marL="457200" rtl="0" algn="l">
              <a:lnSpc>
                <a:spcPct val="115000"/>
              </a:lnSpc>
              <a:spcBef>
                <a:spcPts val="0"/>
              </a:spcBef>
              <a:spcAft>
                <a:spcPts val="0"/>
              </a:spcAft>
              <a:buNone/>
            </a:pPr>
            <a:r>
              <a:rPr lang="en" sz="1500"/>
              <a:t>→ What publications are included in research databases?</a:t>
            </a:r>
            <a:endParaRPr sz="15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sp>
        <p:nvSpPr>
          <p:cNvPr id="602" name="Google Shape;602;p76"/>
          <p:cNvSpPr txBox="1"/>
          <p:nvPr>
            <p:ph idx="4294967295" type="subTitle"/>
          </p:nvPr>
        </p:nvSpPr>
        <p:spPr>
          <a:xfrm>
            <a:off x="1369200" y="693100"/>
            <a:ext cx="6405600" cy="99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How could science claim to be objective when it largely excluded half the population from the ranks of its practitioners? </a:t>
            </a:r>
            <a:endParaRPr sz="2000"/>
          </a:p>
          <a:p>
            <a:pPr indent="0" lvl="0" marL="0" rtl="0" algn="ctr">
              <a:spcBef>
                <a:spcPts val="1200"/>
              </a:spcBef>
              <a:spcAft>
                <a:spcPts val="0"/>
              </a:spcAft>
              <a:buNone/>
            </a:pPr>
            <a:r>
              <a:t/>
            </a:r>
            <a:endParaRPr sz="2000"/>
          </a:p>
          <a:p>
            <a:pPr indent="0" lvl="0" marL="0" rtl="0" algn="ctr">
              <a:spcBef>
                <a:spcPts val="1200"/>
              </a:spcBef>
              <a:spcAft>
                <a:spcPts val="1200"/>
              </a:spcAft>
              <a:buNone/>
            </a:pPr>
            <a:r>
              <a:rPr lang="en" sz="2000"/>
              <a:t>How could science claim to be producing disinterested knowledge when so many of its theories embedded obvious social prejudices, not just about gender but also about race, class, and ethnicity?</a:t>
            </a:r>
            <a:endParaRPr sz="2000"/>
          </a:p>
        </p:txBody>
      </p:sp>
      <p:sp>
        <p:nvSpPr>
          <p:cNvPr id="603" name="Google Shape;603;p76"/>
          <p:cNvSpPr txBox="1"/>
          <p:nvPr>
            <p:ph type="title"/>
          </p:nvPr>
        </p:nvSpPr>
        <p:spPr>
          <a:xfrm>
            <a:off x="2200500" y="4181275"/>
            <a:ext cx="4743000" cy="49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—Naomi Oreskes (2019)</a:t>
            </a:r>
            <a:endParaRPr sz="2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 name="Shape 607"/>
        <p:cNvGrpSpPr/>
        <p:nvPr/>
      </p:nvGrpSpPr>
      <p:grpSpPr>
        <a:xfrm>
          <a:off x="0" y="0"/>
          <a:ext cx="0" cy="0"/>
          <a:chOff x="0" y="0"/>
          <a:chExt cx="0" cy="0"/>
        </a:xfrm>
      </p:grpSpPr>
      <p:sp>
        <p:nvSpPr>
          <p:cNvPr id="608" name="Google Shape;608;p77"/>
          <p:cNvSpPr txBox="1"/>
          <p:nvPr>
            <p:ph type="title"/>
          </p:nvPr>
        </p:nvSpPr>
        <p:spPr>
          <a:xfrm>
            <a:off x="180550" y="366100"/>
            <a:ext cx="8168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Scientific Objectivity with Values?</a:t>
            </a:r>
            <a:endParaRPr/>
          </a:p>
        </p:txBody>
      </p:sp>
      <p:sp>
        <p:nvSpPr>
          <p:cNvPr id="609" name="Google Shape;609;p77"/>
          <p:cNvSpPr/>
          <p:nvPr/>
        </p:nvSpPr>
        <p:spPr>
          <a:xfrm>
            <a:off x="493200" y="1120650"/>
            <a:ext cx="3259200" cy="4734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610" name="Google Shape;610;p77"/>
          <p:cNvSpPr txBox="1"/>
          <p:nvPr>
            <p:ph idx="4294967295" type="subTitle"/>
          </p:nvPr>
        </p:nvSpPr>
        <p:spPr>
          <a:xfrm>
            <a:off x="493200" y="1102650"/>
            <a:ext cx="3259200" cy="3570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2400">
                <a:solidFill>
                  <a:schemeClr val="dk1"/>
                </a:solidFill>
                <a:latin typeface="Vidaloka"/>
                <a:ea typeface="Vidaloka"/>
                <a:cs typeface="Vidaloka"/>
                <a:sym typeface="Vidaloka"/>
              </a:rPr>
              <a:t>Its Many Varieties</a:t>
            </a:r>
            <a:endParaRPr/>
          </a:p>
        </p:txBody>
      </p:sp>
      <p:sp>
        <p:nvSpPr>
          <p:cNvPr id="611" name="Google Shape;611;p77"/>
          <p:cNvSpPr/>
          <p:nvPr/>
        </p:nvSpPr>
        <p:spPr>
          <a:xfrm>
            <a:off x="4985325" y="1120650"/>
            <a:ext cx="3681600" cy="4734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612" name="Google Shape;612;p77"/>
          <p:cNvSpPr txBox="1"/>
          <p:nvPr>
            <p:ph idx="4294967295" type="subTitle"/>
          </p:nvPr>
        </p:nvSpPr>
        <p:spPr>
          <a:xfrm>
            <a:off x="4503075" y="1102650"/>
            <a:ext cx="4646100" cy="3570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2400">
                <a:solidFill>
                  <a:schemeClr val="dk1"/>
                </a:solidFill>
                <a:latin typeface="Vidaloka"/>
                <a:ea typeface="Vidaloka"/>
                <a:cs typeface="Vidaloka"/>
                <a:sym typeface="Vidaloka"/>
              </a:rPr>
              <a:t>In particular…</a:t>
            </a:r>
            <a:endParaRPr/>
          </a:p>
        </p:txBody>
      </p:sp>
      <p:sp>
        <p:nvSpPr>
          <p:cNvPr id="613" name="Google Shape;613;p77"/>
          <p:cNvSpPr txBox="1"/>
          <p:nvPr>
            <p:ph idx="4294967295" type="subTitle"/>
          </p:nvPr>
        </p:nvSpPr>
        <p:spPr>
          <a:xfrm>
            <a:off x="110475" y="1746450"/>
            <a:ext cx="4646100" cy="23799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Char char="●"/>
            </a:pPr>
            <a:r>
              <a:rPr b="1" i="1" lang="en" sz="1500"/>
              <a:t>Metaphysical Objectivity</a:t>
            </a:r>
            <a:endParaRPr b="1" i="1" sz="1500"/>
          </a:p>
          <a:p>
            <a:pPr indent="-323850" lvl="0" marL="457200" rtl="0" algn="l">
              <a:lnSpc>
                <a:spcPct val="150000"/>
              </a:lnSpc>
              <a:spcBef>
                <a:spcPts val="0"/>
              </a:spcBef>
              <a:spcAft>
                <a:spcPts val="0"/>
              </a:spcAft>
              <a:buSzPts val="1500"/>
              <a:buChar char="●"/>
            </a:pPr>
            <a:r>
              <a:rPr b="1" i="1" lang="en" sz="1500"/>
              <a:t>Manipulable Objectivity</a:t>
            </a:r>
            <a:endParaRPr b="1" i="1" sz="1500"/>
          </a:p>
          <a:p>
            <a:pPr indent="-323850" lvl="0" marL="457200" rtl="0" algn="l">
              <a:lnSpc>
                <a:spcPct val="150000"/>
              </a:lnSpc>
              <a:spcBef>
                <a:spcPts val="0"/>
              </a:spcBef>
              <a:spcAft>
                <a:spcPts val="0"/>
              </a:spcAft>
              <a:buSzPts val="1500"/>
              <a:buChar char="●"/>
            </a:pPr>
            <a:r>
              <a:rPr b="1" i="1" lang="en" sz="1500"/>
              <a:t>Convergent Objectivity</a:t>
            </a:r>
            <a:endParaRPr b="1" i="1" sz="1500"/>
          </a:p>
          <a:p>
            <a:pPr indent="-323850" lvl="0" marL="457200" rtl="0" algn="l">
              <a:lnSpc>
                <a:spcPct val="150000"/>
              </a:lnSpc>
              <a:spcBef>
                <a:spcPts val="0"/>
              </a:spcBef>
              <a:spcAft>
                <a:spcPts val="0"/>
              </a:spcAft>
              <a:buSzPts val="1500"/>
              <a:buChar char="●"/>
            </a:pPr>
            <a:r>
              <a:rPr b="1" i="1" lang="en" sz="1500"/>
              <a:t>Detached Objectivity</a:t>
            </a:r>
            <a:endParaRPr b="1" i="1" sz="1500"/>
          </a:p>
          <a:p>
            <a:pPr indent="-323850" lvl="0" marL="457200" rtl="0" algn="l">
              <a:lnSpc>
                <a:spcPct val="150000"/>
              </a:lnSpc>
              <a:spcBef>
                <a:spcPts val="0"/>
              </a:spcBef>
              <a:spcAft>
                <a:spcPts val="0"/>
              </a:spcAft>
              <a:buSzPts val="1500"/>
              <a:buChar char="●"/>
            </a:pPr>
            <a:r>
              <a:rPr b="1" i="1" lang="en" sz="1500"/>
              <a:t>Value-Neutral Objectivity</a:t>
            </a:r>
            <a:endParaRPr b="1" i="1" sz="1500"/>
          </a:p>
          <a:p>
            <a:pPr indent="-323850" lvl="0" marL="457200" rtl="0" algn="l">
              <a:lnSpc>
                <a:spcPct val="150000"/>
              </a:lnSpc>
              <a:spcBef>
                <a:spcPts val="0"/>
              </a:spcBef>
              <a:spcAft>
                <a:spcPts val="0"/>
              </a:spcAft>
              <a:buSzPts val="1500"/>
              <a:buChar char="●"/>
            </a:pPr>
            <a:r>
              <a:rPr b="1" i="1" lang="en" sz="1500"/>
              <a:t>Procedural Objectivity</a:t>
            </a:r>
            <a:endParaRPr b="1" i="1" sz="1500"/>
          </a:p>
          <a:p>
            <a:pPr indent="-323850" lvl="0" marL="457200" rtl="0" algn="l">
              <a:lnSpc>
                <a:spcPct val="150000"/>
              </a:lnSpc>
              <a:spcBef>
                <a:spcPts val="0"/>
              </a:spcBef>
              <a:spcAft>
                <a:spcPts val="0"/>
              </a:spcAft>
              <a:buSzPts val="1500"/>
              <a:buChar char="●"/>
            </a:pPr>
            <a:r>
              <a:rPr b="1" i="1" lang="en" sz="1500"/>
              <a:t>Concordant Objectivity</a:t>
            </a:r>
            <a:endParaRPr b="1" i="1" sz="1500"/>
          </a:p>
          <a:p>
            <a:pPr indent="-323850" lvl="0" marL="457200" rtl="0" algn="l">
              <a:lnSpc>
                <a:spcPct val="115000"/>
              </a:lnSpc>
              <a:spcBef>
                <a:spcPts val="0"/>
              </a:spcBef>
              <a:spcAft>
                <a:spcPts val="0"/>
              </a:spcAft>
              <a:buSzPts val="1500"/>
              <a:buChar char="●"/>
            </a:pPr>
            <a:r>
              <a:rPr b="1" i="1" lang="en" sz="1500"/>
              <a:t>Interactive Objectivity</a:t>
            </a:r>
            <a:endParaRPr b="1" i="1" sz="1500"/>
          </a:p>
          <a:p>
            <a:pPr indent="0" lvl="0" marL="0" rtl="0" algn="l">
              <a:lnSpc>
                <a:spcPct val="115000"/>
              </a:lnSpc>
              <a:spcBef>
                <a:spcPts val="1200"/>
              </a:spcBef>
              <a:spcAft>
                <a:spcPts val="0"/>
              </a:spcAft>
              <a:buNone/>
            </a:pPr>
            <a:r>
              <a:t/>
            </a:r>
            <a:endParaRPr b="1" i="1" sz="500"/>
          </a:p>
          <a:p>
            <a:pPr indent="0" lvl="0" marL="457200" rtl="0" algn="l">
              <a:lnSpc>
                <a:spcPct val="115000"/>
              </a:lnSpc>
              <a:spcBef>
                <a:spcPts val="1200"/>
              </a:spcBef>
              <a:spcAft>
                <a:spcPts val="1200"/>
              </a:spcAft>
              <a:buNone/>
            </a:pPr>
            <a:r>
              <a:rPr lang="en" sz="1500"/>
              <a:t>Heather Douglas (2009)</a:t>
            </a:r>
            <a:endParaRPr sz="15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sp>
        <p:nvSpPr>
          <p:cNvPr id="618" name="Google Shape;618;p78"/>
          <p:cNvSpPr txBox="1"/>
          <p:nvPr>
            <p:ph type="title"/>
          </p:nvPr>
        </p:nvSpPr>
        <p:spPr>
          <a:xfrm>
            <a:off x="180550" y="366100"/>
            <a:ext cx="8168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Scientific </a:t>
            </a:r>
            <a:r>
              <a:rPr lang="en"/>
              <a:t>O</a:t>
            </a:r>
            <a:r>
              <a:rPr lang="en"/>
              <a:t>bjectivity with Values?</a:t>
            </a:r>
            <a:endParaRPr/>
          </a:p>
        </p:txBody>
      </p:sp>
      <p:sp>
        <p:nvSpPr>
          <p:cNvPr id="619" name="Google Shape;619;p78"/>
          <p:cNvSpPr/>
          <p:nvPr/>
        </p:nvSpPr>
        <p:spPr>
          <a:xfrm>
            <a:off x="493200" y="1120650"/>
            <a:ext cx="3259200" cy="4734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620" name="Google Shape;620;p78"/>
          <p:cNvSpPr txBox="1"/>
          <p:nvPr>
            <p:ph idx="4294967295" type="subTitle"/>
          </p:nvPr>
        </p:nvSpPr>
        <p:spPr>
          <a:xfrm>
            <a:off x="493200" y="1102650"/>
            <a:ext cx="3259200" cy="3570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2400">
                <a:solidFill>
                  <a:schemeClr val="dk1"/>
                </a:solidFill>
                <a:latin typeface="Vidaloka"/>
                <a:ea typeface="Vidaloka"/>
                <a:cs typeface="Vidaloka"/>
                <a:sym typeface="Vidaloka"/>
              </a:rPr>
              <a:t>Its Many Varieties</a:t>
            </a:r>
            <a:endParaRPr/>
          </a:p>
        </p:txBody>
      </p:sp>
      <p:sp>
        <p:nvSpPr>
          <p:cNvPr id="621" name="Google Shape;621;p78"/>
          <p:cNvSpPr/>
          <p:nvPr/>
        </p:nvSpPr>
        <p:spPr>
          <a:xfrm>
            <a:off x="4985325" y="1120650"/>
            <a:ext cx="3681600" cy="4734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622" name="Google Shape;622;p78"/>
          <p:cNvSpPr txBox="1"/>
          <p:nvPr>
            <p:ph idx="4294967295" type="subTitle"/>
          </p:nvPr>
        </p:nvSpPr>
        <p:spPr>
          <a:xfrm>
            <a:off x="4503075" y="1102650"/>
            <a:ext cx="4646100" cy="3570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2400">
                <a:solidFill>
                  <a:schemeClr val="dk1"/>
                </a:solidFill>
                <a:latin typeface="Vidaloka"/>
                <a:ea typeface="Vidaloka"/>
                <a:cs typeface="Vidaloka"/>
                <a:sym typeface="Vidaloka"/>
              </a:rPr>
              <a:t>In particular…</a:t>
            </a:r>
            <a:endParaRPr/>
          </a:p>
        </p:txBody>
      </p:sp>
      <p:sp>
        <p:nvSpPr>
          <p:cNvPr id="623" name="Google Shape;623;p78"/>
          <p:cNvSpPr txBox="1"/>
          <p:nvPr>
            <p:ph idx="4294967295" type="subTitle"/>
          </p:nvPr>
        </p:nvSpPr>
        <p:spPr>
          <a:xfrm>
            <a:off x="4682475" y="1594050"/>
            <a:ext cx="4410600" cy="237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800">
              <a:solidFill>
                <a:schemeClr val="dk1"/>
              </a:solidFill>
            </a:endParaRPr>
          </a:p>
          <a:p>
            <a:pPr indent="-323850" lvl="0" marL="457200" rtl="0" algn="l">
              <a:spcBef>
                <a:spcPts val="1200"/>
              </a:spcBef>
              <a:spcAft>
                <a:spcPts val="0"/>
              </a:spcAft>
              <a:buClr>
                <a:schemeClr val="dk1"/>
              </a:buClr>
              <a:buSzPts val="1500"/>
              <a:buChar char="●"/>
            </a:pPr>
            <a:r>
              <a:rPr b="1" lang="en" sz="1500">
                <a:solidFill>
                  <a:schemeClr val="dk1"/>
                </a:solidFill>
              </a:rPr>
              <a:t>Detached Objectivity</a:t>
            </a:r>
            <a:endParaRPr b="1" sz="1500"/>
          </a:p>
          <a:p>
            <a:pPr indent="0" lvl="0" marL="457200" rtl="0" algn="l">
              <a:lnSpc>
                <a:spcPct val="115000"/>
              </a:lnSpc>
              <a:spcBef>
                <a:spcPts val="1200"/>
              </a:spcBef>
              <a:spcAft>
                <a:spcPts val="0"/>
              </a:spcAft>
              <a:buNone/>
            </a:pPr>
            <a:r>
              <a:rPr lang="en" sz="1500">
                <a:solidFill>
                  <a:schemeClr val="dk1"/>
                </a:solidFill>
              </a:rPr>
              <a:t>→ But, there is actually </a:t>
            </a:r>
            <a:r>
              <a:rPr lang="en" sz="1500"/>
              <a:t>no clear line between evidence and values.</a:t>
            </a:r>
            <a:endParaRPr sz="1500"/>
          </a:p>
          <a:p>
            <a:pPr indent="0" lvl="0" marL="457200" rtl="0" algn="l">
              <a:lnSpc>
                <a:spcPct val="115000"/>
              </a:lnSpc>
              <a:spcBef>
                <a:spcPts val="1200"/>
              </a:spcBef>
              <a:spcAft>
                <a:spcPts val="0"/>
              </a:spcAft>
              <a:buNone/>
            </a:pPr>
            <a:r>
              <a:t/>
            </a:r>
            <a:endParaRPr sz="1500"/>
          </a:p>
          <a:p>
            <a:pPr indent="-323850" lvl="0" marL="457200" rtl="0" algn="l">
              <a:spcBef>
                <a:spcPts val="1200"/>
              </a:spcBef>
              <a:spcAft>
                <a:spcPts val="0"/>
              </a:spcAft>
              <a:buClr>
                <a:schemeClr val="dk1"/>
              </a:buClr>
              <a:buSzPts val="1500"/>
              <a:buChar char="●"/>
            </a:pPr>
            <a:r>
              <a:rPr b="1" lang="en" sz="1500">
                <a:solidFill>
                  <a:schemeClr val="dk1"/>
                </a:solidFill>
              </a:rPr>
              <a:t>Value-Neutral Objectivity</a:t>
            </a:r>
            <a:endParaRPr b="1" sz="1500"/>
          </a:p>
          <a:p>
            <a:pPr indent="0" lvl="0" marL="457200" rtl="0" algn="l">
              <a:lnSpc>
                <a:spcPct val="115000"/>
              </a:lnSpc>
              <a:spcBef>
                <a:spcPts val="1200"/>
              </a:spcBef>
              <a:spcAft>
                <a:spcPts val="1200"/>
              </a:spcAft>
              <a:buNone/>
            </a:pPr>
            <a:r>
              <a:rPr lang="en" sz="1500"/>
              <a:t>→  V</a:t>
            </a:r>
            <a:r>
              <a:rPr lang="en" sz="1500"/>
              <a:t>alue-neutral without being value-free. Take into account all values. </a:t>
            </a:r>
            <a:endParaRPr sz="1500"/>
          </a:p>
        </p:txBody>
      </p:sp>
      <p:sp>
        <p:nvSpPr>
          <p:cNvPr id="624" name="Google Shape;624;p78"/>
          <p:cNvSpPr txBox="1"/>
          <p:nvPr>
            <p:ph idx="4294967295" type="subTitle"/>
          </p:nvPr>
        </p:nvSpPr>
        <p:spPr>
          <a:xfrm>
            <a:off x="110475" y="1746450"/>
            <a:ext cx="4646100" cy="23799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Char char="●"/>
            </a:pPr>
            <a:r>
              <a:rPr b="1" i="1" lang="en" sz="1500"/>
              <a:t>Metaphysical Objectivity</a:t>
            </a:r>
            <a:endParaRPr b="1" i="1" sz="1500"/>
          </a:p>
          <a:p>
            <a:pPr indent="-323850" lvl="0" marL="457200" rtl="0" algn="l">
              <a:lnSpc>
                <a:spcPct val="150000"/>
              </a:lnSpc>
              <a:spcBef>
                <a:spcPts val="0"/>
              </a:spcBef>
              <a:spcAft>
                <a:spcPts val="0"/>
              </a:spcAft>
              <a:buSzPts val="1500"/>
              <a:buChar char="●"/>
            </a:pPr>
            <a:r>
              <a:rPr b="1" i="1" lang="en" sz="1500"/>
              <a:t>Manipulable Objectivity</a:t>
            </a:r>
            <a:endParaRPr b="1" i="1" sz="1500"/>
          </a:p>
          <a:p>
            <a:pPr indent="-323850" lvl="0" marL="457200" rtl="0" algn="l">
              <a:lnSpc>
                <a:spcPct val="150000"/>
              </a:lnSpc>
              <a:spcBef>
                <a:spcPts val="0"/>
              </a:spcBef>
              <a:spcAft>
                <a:spcPts val="0"/>
              </a:spcAft>
              <a:buSzPts val="1500"/>
              <a:buChar char="●"/>
            </a:pPr>
            <a:r>
              <a:rPr b="1" i="1" lang="en" sz="1500"/>
              <a:t>Convergent Objectivity</a:t>
            </a:r>
            <a:endParaRPr b="1" i="1" sz="1500"/>
          </a:p>
          <a:p>
            <a:pPr indent="-323850" lvl="0" marL="457200" rtl="0" algn="l">
              <a:lnSpc>
                <a:spcPct val="150000"/>
              </a:lnSpc>
              <a:spcBef>
                <a:spcPts val="0"/>
              </a:spcBef>
              <a:spcAft>
                <a:spcPts val="0"/>
              </a:spcAft>
              <a:buSzPts val="1500"/>
              <a:buChar char="●"/>
            </a:pPr>
            <a:r>
              <a:rPr b="1" i="1" lang="en" sz="1500"/>
              <a:t>Detached Objectivity</a:t>
            </a:r>
            <a:endParaRPr b="1" i="1" sz="1500"/>
          </a:p>
          <a:p>
            <a:pPr indent="-323850" lvl="0" marL="457200" rtl="0" algn="l">
              <a:lnSpc>
                <a:spcPct val="150000"/>
              </a:lnSpc>
              <a:spcBef>
                <a:spcPts val="0"/>
              </a:spcBef>
              <a:spcAft>
                <a:spcPts val="0"/>
              </a:spcAft>
              <a:buSzPts val="1500"/>
              <a:buChar char="●"/>
            </a:pPr>
            <a:r>
              <a:rPr b="1" i="1" lang="en" sz="1500"/>
              <a:t>Value-Neutral Objectivity</a:t>
            </a:r>
            <a:endParaRPr b="1" i="1" sz="1500"/>
          </a:p>
          <a:p>
            <a:pPr indent="-323850" lvl="0" marL="457200" rtl="0" algn="l">
              <a:lnSpc>
                <a:spcPct val="150000"/>
              </a:lnSpc>
              <a:spcBef>
                <a:spcPts val="0"/>
              </a:spcBef>
              <a:spcAft>
                <a:spcPts val="0"/>
              </a:spcAft>
              <a:buSzPts val="1500"/>
              <a:buChar char="●"/>
            </a:pPr>
            <a:r>
              <a:rPr b="1" i="1" lang="en" sz="1500"/>
              <a:t>Procedural Objectivity</a:t>
            </a:r>
            <a:endParaRPr b="1" i="1" sz="1500"/>
          </a:p>
          <a:p>
            <a:pPr indent="-323850" lvl="0" marL="457200" rtl="0" algn="l">
              <a:lnSpc>
                <a:spcPct val="150000"/>
              </a:lnSpc>
              <a:spcBef>
                <a:spcPts val="0"/>
              </a:spcBef>
              <a:spcAft>
                <a:spcPts val="0"/>
              </a:spcAft>
              <a:buSzPts val="1500"/>
              <a:buChar char="●"/>
            </a:pPr>
            <a:r>
              <a:rPr b="1" i="1" lang="en" sz="1500"/>
              <a:t>Concordant Objectivity</a:t>
            </a:r>
            <a:endParaRPr b="1" i="1" sz="1500"/>
          </a:p>
          <a:p>
            <a:pPr indent="-323850" lvl="0" marL="457200" rtl="0" algn="l">
              <a:lnSpc>
                <a:spcPct val="115000"/>
              </a:lnSpc>
              <a:spcBef>
                <a:spcPts val="0"/>
              </a:spcBef>
              <a:spcAft>
                <a:spcPts val="0"/>
              </a:spcAft>
              <a:buSzPts val="1500"/>
              <a:buChar char="●"/>
            </a:pPr>
            <a:r>
              <a:rPr b="1" i="1" lang="en" sz="1500"/>
              <a:t>Interactive Objectivity</a:t>
            </a:r>
            <a:endParaRPr b="1" i="1" sz="1500"/>
          </a:p>
          <a:p>
            <a:pPr indent="0" lvl="0" marL="0" rtl="0" algn="l">
              <a:lnSpc>
                <a:spcPct val="115000"/>
              </a:lnSpc>
              <a:spcBef>
                <a:spcPts val="1200"/>
              </a:spcBef>
              <a:spcAft>
                <a:spcPts val="0"/>
              </a:spcAft>
              <a:buNone/>
            </a:pPr>
            <a:r>
              <a:t/>
            </a:r>
            <a:endParaRPr b="1" i="1" sz="500"/>
          </a:p>
          <a:p>
            <a:pPr indent="0" lvl="0" marL="457200" rtl="0" algn="l">
              <a:lnSpc>
                <a:spcPct val="115000"/>
              </a:lnSpc>
              <a:spcBef>
                <a:spcPts val="1200"/>
              </a:spcBef>
              <a:spcAft>
                <a:spcPts val="1200"/>
              </a:spcAft>
              <a:buNone/>
            </a:pPr>
            <a:r>
              <a:rPr lang="en" sz="1500"/>
              <a:t>Heather Douglas (2009)</a:t>
            </a:r>
            <a:endParaRPr sz="15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p79"/>
          <p:cNvSpPr txBox="1"/>
          <p:nvPr>
            <p:ph type="title"/>
          </p:nvPr>
        </p:nvSpPr>
        <p:spPr>
          <a:xfrm>
            <a:off x="180550" y="366100"/>
            <a:ext cx="8168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Are we damaging science?</a:t>
            </a:r>
            <a:endParaRPr/>
          </a:p>
        </p:txBody>
      </p:sp>
      <p:sp>
        <p:nvSpPr>
          <p:cNvPr id="630" name="Google Shape;630;p79"/>
          <p:cNvSpPr/>
          <p:nvPr/>
        </p:nvSpPr>
        <p:spPr>
          <a:xfrm>
            <a:off x="493200" y="1120650"/>
            <a:ext cx="3259200" cy="4734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631" name="Google Shape;631;p79"/>
          <p:cNvSpPr txBox="1"/>
          <p:nvPr>
            <p:ph idx="4294967295" type="subTitle"/>
          </p:nvPr>
        </p:nvSpPr>
        <p:spPr>
          <a:xfrm>
            <a:off x="493200" y="1102650"/>
            <a:ext cx="3259200" cy="3570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2400">
                <a:solidFill>
                  <a:schemeClr val="dk1"/>
                </a:solidFill>
                <a:latin typeface="Vidaloka"/>
                <a:ea typeface="Vidaloka"/>
                <a:cs typeface="Vidaloka"/>
                <a:sym typeface="Vidaloka"/>
              </a:rPr>
              <a:t>Finding the Truth?</a:t>
            </a:r>
            <a:endParaRPr/>
          </a:p>
        </p:txBody>
      </p:sp>
      <p:sp>
        <p:nvSpPr>
          <p:cNvPr id="632" name="Google Shape;632;p79"/>
          <p:cNvSpPr txBox="1"/>
          <p:nvPr>
            <p:ph idx="4294967295" type="subTitle"/>
          </p:nvPr>
        </p:nvSpPr>
        <p:spPr>
          <a:xfrm>
            <a:off x="110475" y="1746450"/>
            <a:ext cx="4646100" cy="23799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Char char="●"/>
            </a:pPr>
            <a:r>
              <a:rPr b="1" lang="en" sz="1500"/>
              <a:t>To describe Objective Reality?</a:t>
            </a:r>
            <a:endParaRPr b="1" sz="1500"/>
          </a:p>
          <a:p>
            <a:pPr indent="0" lvl="0" marL="457200" rtl="0" algn="l">
              <a:spcBef>
                <a:spcPts val="1200"/>
              </a:spcBef>
              <a:spcAft>
                <a:spcPts val="0"/>
              </a:spcAft>
              <a:buNone/>
            </a:pPr>
            <a:r>
              <a:rPr lang="en" sz="1500">
                <a:solidFill>
                  <a:schemeClr val="dk1"/>
                </a:solidFill>
              </a:rPr>
              <a:t>→ How objective is our reality?</a:t>
            </a:r>
            <a:endParaRPr b="1" sz="1500"/>
          </a:p>
          <a:p>
            <a:pPr indent="-323850" lvl="0" marL="457200" rtl="0" algn="l">
              <a:lnSpc>
                <a:spcPct val="115000"/>
              </a:lnSpc>
              <a:spcBef>
                <a:spcPts val="1200"/>
              </a:spcBef>
              <a:spcAft>
                <a:spcPts val="0"/>
              </a:spcAft>
              <a:buSzPts val="1500"/>
              <a:buChar char="●"/>
            </a:pPr>
            <a:r>
              <a:rPr b="1" lang="en" sz="1500"/>
              <a:t>To find facts about the world?</a:t>
            </a:r>
            <a:endParaRPr b="1" sz="1500"/>
          </a:p>
          <a:p>
            <a:pPr indent="-323850" lvl="0" marL="457200" rtl="0" algn="l">
              <a:lnSpc>
                <a:spcPct val="115000"/>
              </a:lnSpc>
              <a:spcBef>
                <a:spcPts val="0"/>
              </a:spcBef>
              <a:spcAft>
                <a:spcPts val="0"/>
              </a:spcAft>
              <a:buSzPts val="1500"/>
              <a:buChar char="●"/>
            </a:pPr>
            <a:r>
              <a:rPr b="1" lang="en" sz="1500"/>
              <a:t>To follow the Scientific Method?</a:t>
            </a:r>
            <a:endParaRPr b="1" sz="1500"/>
          </a:p>
          <a:p>
            <a:pPr indent="0" lvl="0" marL="457200" rtl="0" algn="l">
              <a:spcBef>
                <a:spcPts val="1200"/>
              </a:spcBef>
              <a:spcAft>
                <a:spcPts val="1200"/>
              </a:spcAft>
              <a:buNone/>
            </a:pPr>
            <a:r>
              <a:rPr lang="en" sz="1500">
                <a:solidFill>
                  <a:schemeClr val="dk1"/>
                </a:solidFill>
              </a:rPr>
              <a:t>→  The hypothetico-deductive model? Inherent logical fallacies in our processes (affirming the consequent).</a:t>
            </a:r>
            <a:endParaRPr sz="1500"/>
          </a:p>
        </p:txBody>
      </p:sp>
      <p:sp>
        <p:nvSpPr>
          <p:cNvPr id="633" name="Google Shape;633;p79"/>
          <p:cNvSpPr/>
          <p:nvPr/>
        </p:nvSpPr>
        <p:spPr>
          <a:xfrm>
            <a:off x="4778625" y="1105925"/>
            <a:ext cx="4095000" cy="4734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634" name="Google Shape;634;p79"/>
          <p:cNvSpPr txBox="1"/>
          <p:nvPr>
            <p:ph idx="4294967295" type="subTitle"/>
          </p:nvPr>
        </p:nvSpPr>
        <p:spPr>
          <a:xfrm>
            <a:off x="4503075" y="1102650"/>
            <a:ext cx="4646100" cy="3570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2400">
                <a:solidFill>
                  <a:schemeClr val="dk1"/>
                </a:solidFill>
                <a:latin typeface="Vidaloka"/>
                <a:ea typeface="Vidaloka"/>
                <a:cs typeface="Vidaloka"/>
                <a:sym typeface="Vidaloka"/>
              </a:rPr>
              <a:t>Value Judgements in Science</a:t>
            </a:r>
            <a:endParaRPr/>
          </a:p>
        </p:txBody>
      </p:sp>
      <p:sp>
        <p:nvSpPr>
          <p:cNvPr id="635" name="Google Shape;635;p79"/>
          <p:cNvSpPr txBox="1"/>
          <p:nvPr>
            <p:ph idx="4294967295" type="subTitle"/>
          </p:nvPr>
        </p:nvSpPr>
        <p:spPr>
          <a:xfrm>
            <a:off x="4682475" y="1746450"/>
            <a:ext cx="4377000" cy="23799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chemeClr val="dk1"/>
              </a:buClr>
              <a:buSzPts val="1500"/>
              <a:buChar char="●"/>
            </a:pPr>
            <a:r>
              <a:rPr b="1" lang="en" sz="1500">
                <a:solidFill>
                  <a:schemeClr val="dk1"/>
                </a:solidFill>
              </a:rPr>
              <a:t>The search for objective truth through science is inherently flawed. </a:t>
            </a:r>
            <a:endParaRPr b="1" sz="1500"/>
          </a:p>
          <a:p>
            <a:pPr indent="0" lvl="0" marL="457200" rtl="0" algn="l">
              <a:lnSpc>
                <a:spcPct val="115000"/>
              </a:lnSpc>
              <a:spcBef>
                <a:spcPts val="1200"/>
              </a:spcBef>
              <a:spcAft>
                <a:spcPts val="0"/>
              </a:spcAft>
              <a:buNone/>
            </a:pPr>
            <a:r>
              <a:rPr lang="en" sz="1500">
                <a:solidFill>
                  <a:schemeClr val="dk1"/>
                </a:solidFill>
              </a:rPr>
              <a:t>→ We can never access the ‘truth’. </a:t>
            </a:r>
            <a:endParaRPr sz="1500"/>
          </a:p>
          <a:p>
            <a:pPr indent="-323850" lvl="0" marL="457200" rtl="0" algn="l">
              <a:spcBef>
                <a:spcPts val="1200"/>
              </a:spcBef>
              <a:spcAft>
                <a:spcPts val="0"/>
              </a:spcAft>
              <a:buClr>
                <a:schemeClr val="dk1"/>
              </a:buClr>
              <a:buSzPts val="1500"/>
              <a:buChar char="●"/>
            </a:pPr>
            <a:r>
              <a:rPr b="1" lang="en" sz="1500">
                <a:solidFill>
                  <a:schemeClr val="dk1"/>
                </a:solidFill>
              </a:rPr>
              <a:t>Science produces justifications, not conclusions. </a:t>
            </a:r>
            <a:endParaRPr b="1" sz="1500"/>
          </a:p>
          <a:p>
            <a:pPr indent="0" lvl="0" marL="457200" rtl="0" algn="l">
              <a:lnSpc>
                <a:spcPct val="115000"/>
              </a:lnSpc>
              <a:spcBef>
                <a:spcPts val="1200"/>
              </a:spcBef>
              <a:spcAft>
                <a:spcPts val="1200"/>
              </a:spcAft>
              <a:buNone/>
            </a:pPr>
            <a:r>
              <a:rPr lang="en" sz="1500"/>
              <a:t>→  Social epistemology does not damage any rigorous frameworks. </a:t>
            </a:r>
            <a:endParaRPr sz="15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 name="Shape 639"/>
        <p:cNvGrpSpPr/>
        <p:nvPr/>
      </p:nvGrpSpPr>
      <p:grpSpPr>
        <a:xfrm>
          <a:off x="0" y="0"/>
          <a:ext cx="0" cy="0"/>
          <a:chOff x="0" y="0"/>
          <a:chExt cx="0" cy="0"/>
        </a:xfrm>
      </p:grpSpPr>
      <p:sp>
        <p:nvSpPr>
          <p:cNvPr id="640" name="Google Shape;640;p80"/>
          <p:cNvSpPr txBox="1"/>
          <p:nvPr>
            <p:ph type="title"/>
          </p:nvPr>
        </p:nvSpPr>
        <p:spPr>
          <a:xfrm>
            <a:off x="623100" y="1231900"/>
            <a:ext cx="8266800" cy="217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100"/>
              <a:t>Value judgements provide a means to justify </a:t>
            </a:r>
            <a:r>
              <a:rPr i="1" lang="en" sz="4100"/>
              <a:t>effective </a:t>
            </a:r>
            <a:r>
              <a:rPr lang="en" sz="4100"/>
              <a:t>decisions</a:t>
            </a:r>
            <a:endParaRPr sz="4100"/>
          </a:p>
        </p:txBody>
      </p:sp>
      <p:sp>
        <p:nvSpPr>
          <p:cNvPr id="641" name="Google Shape;641;p80"/>
          <p:cNvSpPr txBox="1"/>
          <p:nvPr>
            <p:ph idx="1" type="subTitle"/>
          </p:nvPr>
        </p:nvSpPr>
        <p:spPr>
          <a:xfrm>
            <a:off x="1440000" y="2848300"/>
            <a:ext cx="6264000" cy="554400"/>
          </a:xfrm>
          <a:prstGeom prst="rect">
            <a:avLst/>
          </a:prstGeom>
        </p:spPr>
        <p:txBody>
          <a:bodyPr anchorCtr="0" anchor="t" bIns="91425" lIns="91425" spcFirstLastPara="1" rIns="91425" wrap="square" tIns="91425">
            <a:noAutofit/>
          </a:bodyPr>
          <a:lstStyle/>
          <a:p>
            <a:pPr indent="0" lvl="0" marL="457200" rtl="0" algn="ctr">
              <a:lnSpc>
                <a:spcPct val="115000"/>
              </a:lnSpc>
              <a:spcBef>
                <a:spcPts val="0"/>
              </a:spcBef>
              <a:spcAft>
                <a:spcPts val="1200"/>
              </a:spcAft>
              <a:buNone/>
            </a:pPr>
            <a:r>
              <a:rPr lang="en" sz="2100">
                <a:solidFill>
                  <a:schemeClr val="dk1"/>
                </a:solidFill>
              </a:rPr>
              <a:t>Diverse science is not only strong science, but also </a:t>
            </a:r>
            <a:r>
              <a:rPr b="1" lang="en" sz="2100">
                <a:solidFill>
                  <a:schemeClr val="dk1"/>
                </a:solidFill>
              </a:rPr>
              <a:t>beneficial science</a:t>
            </a:r>
            <a:r>
              <a:rPr lang="en" sz="2100">
                <a:solidFill>
                  <a:schemeClr val="dk1"/>
                </a:solidFill>
              </a:rPr>
              <a:t>. </a:t>
            </a:r>
            <a:endParaRPr sz="2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5" name="Shape 645"/>
        <p:cNvGrpSpPr/>
        <p:nvPr/>
      </p:nvGrpSpPr>
      <p:grpSpPr>
        <a:xfrm>
          <a:off x="0" y="0"/>
          <a:ext cx="0" cy="0"/>
          <a:chOff x="0" y="0"/>
          <a:chExt cx="0" cy="0"/>
        </a:xfrm>
      </p:grpSpPr>
      <p:sp>
        <p:nvSpPr>
          <p:cNvPr id="646" name="Google Shape;646;p81"/>
          <p:cNvSpPr txBox="1"/>
          <p:nvPr>
            <p:ph type="title"/>
          </p:nvPr>
        </p:nvSpPr>
        <p:spPr>
          <a:xfrm>
            <a:off x="180550" y="366100"/>
            <a:ext cx="4960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Solutions</a:t>
            </a:r>
            <a:r>
              <a:rPr lang="en"/>
              <a:t> - River</a:t>
            </a:r>
            <a:endParaRPr/>
          </a:p>
        </p:txBody>
      </p:sp>
      <p:sp>
        <p:nvSpPr>
          <p:cNvPr id="647" name="Google Shape;647;p81"/>
          <p:cNvSpPr txBox="1"/>
          <p:nvPr/>
        </p:nvSpPr>
        <p:spPr>
          <a:xfrm>
            <a:off x="230525" y="1114175"/>
            <a:ext cx="4514400" cy="37668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2"/>
              </a:buClr>
              <a:buSzPts val="1800"/>
              <a:buFont typeface="Montserrat"/>
              <a:buChar char="-"/>
            </a:pPr>
            <a:r>
              <a:rPr lang="en" sz="1800">
                <a:solidFill>
                  <a:schemeClr val="dk2"/>
                </a:solidFill>
                <a:latin typeface="Montserrat"/>
                <a:ea typeface="Montserrat"/>
                <a:cs typeface="Montserrat"/>
                <a:sym typeface="Montserrat"/>
              </a:rPr>
              <a:t>Hire women and more diverse people for key roles in science and media roles.</a:t>
            </a:r>
            <a:endParaRPr sz="18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2"/>
              </a:solidFill>
              <a:latin typeface="Montserrat"/>
              <a:ea typeface="Montserrat"/>
              <a:cs typeface="Montserrat"/>
              <a:sym typeface="Montserrat"/>
            </a:endParaRPr>
          </a:p>
        </p:txBody>
      </p:sp>
      <p:sp>
        <p:nvSpPr>
          <p:cNvPr id="648" name="Google Shape;648;p81"/>
          <p:cNvSpPr txBox="1"/>
          <p:nvPr/>
        </p:nvSpPr>
        <p:spPr>
          <a:xfrm>
            <a:off x="4744925" y="1114175"/>
            <a:ext cx="4514400" cy="49563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2"/>
              </a:buClr>
              <a:buSzPts val="1800"/>
              <a:buFont typeface="Montserrat"/>
              <a:buChar char="-"/>
            </a:pPr>
            <a:r>
              <a:rPr lang="en" sz="1800">
                <a:solidFill>
                  <a:schemeClr val="dk2"/>
                </a:solidFill>
                <a:latin typeface="Montserrat"/>
                <a:ea typeface="Montserrat"/>
                <a:cs typeface="Montserrat"/>
                <a:sym typeface="Montserrat"/>
              </a:rPr>
              <a:t>Helping the </a:t>
            </a:r>
            <a:r>
              <a:rPr lang="en" sz="1800">
                <a:solidFill>
                  <a:schemeClr val="dk2"/>
                </a:solidFill>
                <a:latin typeface="Montserrat"/>
                <a:ea typeface="Montserrat"/>
                <a:cs typeface="Montserrat"/>
                <a:sym typeface="Montserrat"/>
              </a:rPr>
              <a:t>privileged</a:t>
            </a:r>
            <a:r>
              <a:rPr lang="en" sz="1800">
                <a:solidFill>
                  <a:schemeClr val="dk2"/>
                </a:solidFill>
                <a:latin typeface="Montserrat"/>
                <a:ea typeface="Montserrat"/>
                <a:cs typeface="Montserrat"/>
                <a:sym typeface="Montserrat"/>
              </a:rPr>
              <a:t> to recognize their privilege and act accordingly.</a:t>
            </a:r>
            <a:endParaRPr sz="1800">
              <a:solidFill>
                <a:schemeClr val="dk2"/>
              </a:solidFill>
              <a:latin typeface="Montserrat"/>
              <a:ea typeface="Montserrat"/>
              <a:cs typeface="Montserrat"/>
              <a:sym typeface="Montserrat"/>
            </a:endParaRPr>
          </a:p>
        </p:txBody>
      </p:sp>
      <p:pic>
        <p:nvPicPr>
          <p:cNvPr id="649" name="Google Shape;649;p81"/>
          <p:cNvPicPr preferRelativeResize="0"/>
          <p:nvPr/>
        </p:nvPicPr>
        <p:blipFill>
          <a:blip r:embed="rId3">
            <a:alphaModFix/>
          </a:blip>
          <a:stretch>
            <a:fillRect/>
          </a:stretch>
        </p:blipFill>
        <p:spPr>
          <a:xfrm>
            <a:off x="1259450" y="4071025"/>
            <a:ext cx="731650" cy="731650"/>
          </a:xfrm>
          <a:prstGeom prst="rect">
            <a:avLst/>
          </a:prstGeom>
          <a:noFill/>
          <a:ln>
            <a:noFill/>
          </a:ln>
        </p:spPr>
      </p:pic>
      <p:pic>
        <p:nvPicPr>
          <p:cNvPr id="650" name="Google Shape;650;p81"/>
          <p:cNvPicPr preferRelativeResize="0"/>
          <p:nvPr/>
        </p:nvPicPr>
        <p:blipFill>
          <a:blip r:embed="rId4">
            <a:alphaModFix/>
          </a:blip>
          <a:stretch>
            <a:fillRect/>
          </a:stretch>
        </p:blipFill>
        <p:spPr>
          <a:xfrm>
            <a:off x="2294974" y="4071026"/>
            <a:ext cx="731648" cy="731648"/>
          </a:xfrm>
          <a:prstGeom prst="rect">
            <a:avLst/>
          </a:prstGeom>
          <a:noFill/>
          <a:ln>
            <a:noFill/>
          </a:ln>
        </p:spPr>
      </p:pic>
      <p:pic>
        <p:nvPicPr>
          <p:cNvPr id="651" name="Google Shape;651;p81"/>
          <p:cNvPicPr preferRelativeResize="0"/>
          <p:nvPr/>
        </p:nvPicPr>
        <p:blipFill>
          <a:blip r:embed="rId5">
            <a:alphaModFix/>
          </a:blip>
          <a:stretch>
            <a:fillRect/>
          </a:stretch>
        </p:blipFill>
        <p:spPr>
          <a:xfrm>
            <a:off x="5307662" y="2223625"/>
            <a:ext cx="3388925" cy="2185900"/>
          </a:xfrm>
          <a:prstGeom prst="rect">
            <a:avLst/>
          </a:prstGeom>
          <a:noFill/>
          <a:ln>
            <a:noFill/>
          </a:ln>
        </p:spPr>
      </p:pic>
      <p:pic>
        <p:nvPicPr>
          <p:cNvPr id="652" name="Google Shape;652;p81"/>
          <p:cNvPicPr preferRelativeResize="0"/>
          <p:nvPr/>
        </p:nvPicPr>
        <p:blipFill>
          <a:blip r:embed="rId6">
            <a:alphaModFix/>
          </a:blip>
          <a:stretch>
            <a:fillRect/>
          </a:stretch>
        </p:blipFill>
        <p:spPr>
          <a:xfrm>
            <a:off x="1474761" y="2112575"/>
            <a:ext cx="1172376" cy="1224875"/>
          </a:xfrm>
          <a:prstGeom prst="rect">
            <a:avLst/>
          </a:prstGeom>
          <a:noFill/>
          <a:ln>
            <a:noFill/>
          </a:ln>
        </p:spPr>
      </p:pic>
      <p:sp>
        <p:nvSpPr>
          <p:cNvPr id="653" name="Google Shape;653;p81"/>
          <p:cNvSpPr txBox="1"/>
          <p:nvPr/>
        </p:nvSpPr>
        <p:spPr>
          <a:xfrm>
            <a:off x="2647125" y="3031150"/>
            <a:ext cx="8316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ontserrat"/>
                <a:ea typeface="Montserrat"/>
                <a:cs typeface="Montserrat"/>
                <a:sym typeface="Montserrat"/>
              </a:rPr>
              <a:t>(Vecteezy)</a:t>
            </a:r>
            <a:endParaRPr sz="1000">
              <a:solidFill>
                <a:schemeClr val="dk2"/>
              </a:solidFill>
              <a:latin typeface="Montserrat"/>
              <a:ea typeface="Montserrat"/>
              <a:cs typeface="Montserrat"/>
              <a:sym typeface="Montserrat"/>
            </a:endParaRPr>
          </a:p>
        </p:txBody>
      </p:sp>
      <p:sp>
        <p:nvSpPr>
          <p:cNvPr id="654" name="Google Shape;654;p81"/>
          <p:cNvSpPr txBox="1"/>
          <p:nvPr/>
        </p:nvSpPr>
        <p:spPr>
          <a:xfrm>
            <a:off x="280850" y="4297775"/>
            <a:ext cx="978600" cy="50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ontserrat"/>
                <a:ea typeface="Montserrat"/>
                <a:cs typeface="Montserrat"/>
                <a:sym typeface="Montserrat"/>
              </a:rPr>
              <a:t>(Wikimedia Commons)</a:t>
            </a:r>
            <a:endParaRPr sz="1000">
              <a:solidFill>
                <a:schemeClr val="dk2"/>
              </a:solidFill>
              <a:latin typeface="Montserrat"/>
              <a:ea typeface="Montserrat"/>
              <a:cs typeface="Montserrat"/>
              <a:sym typeface="Montserrat"/>
            </a:endParaRPr>
          </a:p>
        </p:txBody>
      </p:sp>
      <p:sp>
        <p:nvSpPr>
          <p:cNvPr id="655" name="Google Shape;655;p81"/>
          <p:cNvSpPr txBox="1"/>
          <p:nvPr/>
        </p:nvSpPr>
        <p:spPr>
          <a:xfrm>
            <a:off x="3160075" y="4297775"/>
            <a:ext cx="978600" cy="50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ontserrat"/>
                <a:ea typeface="Montserrat"/>
                <a:cs typeface="Montserrat"/>
                <a:sym typeface="Montserrat"/>
              </a:rPr>
              <a:t>(Freebie Supply)</a:t>
            </a:r>
            <a:endParaRPr sz="1000">
              <a:solidFill>
                <a:schemeClr val="dk2"/>
              </a:solidFill>
              <a:latin typeface="Montserrat"/>
              <a:ea typeface="Montserrat"/>
              <a:cs typeface="Montserrat"/>
              <a:sym typeface="Montserrat"/>
            </a:endParaRPr>
          </a:p>
        </p:txBody>
      </p:sp>
      <p:sp>
        <p:nvSpPr>
          <p:cNvPr id="656" name="Google Shape;656;p81"/>
          <p:cNvSpPr txBox="1"/>
          <p:nvPr/>
        </p:nvSpPr>
        <p:spPr>
          <a:xfrm>
            <a:off x="5307650" y="4409525"/>
            <a:ext cx="2571600" cy="50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ontserrat"/>
                <a:ea typeface="Montserrat"/>
                <a:cs typeface="Montserrat"/>
                <a:sym typeface="Montserrat"/>
              </a:rPr>
              <a:t>(Contact Center Pipeline)</a:t>
            </a:r>
            <a:endParaRPr sz="1000">
              <a:solidFill>
                <a:schemeClr val="dk2"/>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p82"/>
          <p:cNvSpPr txBox="1"/>
          <p:nvPr>
            <p:ph type="title"/>
          </p:nvPr>
        </p:nvSpPr>
        <p:spPr>
          <a:xfrm>
            <a:off x="180550" y="366100"/>
            <a:ext cx="4960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Solutions - River</a:t>
            </a:r>
            <a:endParaRPr/>
          </a:p>
        </p:txBody>
      </p:sp>
      <p:sp>
        <p:nvSpPr>
          <p:cNvPr id="662" name="Google Shape;662;p82"/>
          <p:cNvSpPr txBox="1"/>
          <p:nvPr/>
        </p:nvSpPr>
        <p:spPr>
          <a:xfrm>
            <a:off x="230525" y="1114175"/>
            <a:ext cx="4514400" cy="49563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2"/>
              </a:buClr>
              <a:buSzPts val="1800"/>
              <a:buFont typeface="Montserrat"/>
              <a:buChar char="-"/>
            </a:pPr>
            <a:r>
              <a:rPr lang="en" sz="1800">
                <a:solidFill>
                  <a:schemeClr val="dk2"/>
                </a:solidFill>
                <a:latin typeface="Montserrat"/>
                <a:ea typeface="Montserrat"/>
                <a:cs typeface="Montserrat"/>
                <a:sym typeface="Montserrat"/>
              </a:rPr>
              <a:t>Increasing the Availability of AP and IB courses:</a:t>
            </a:r>
            <a:endParaRPr sz="1800">
              <a:solidFill>
                <a:schemeClr val="dk2"/>
              </a:solidFill>
              <a:latin typeface="Montserrat"/>
              <a:ea typeface="Montserrat"/>
              <a:cs typeface="Montserrat"/>
              <a:sym typeface="Montserrat"/>
            </a:endParaRPr>
          </a:p>
        </p:txBody>
      </p:sp>
      <p:sp>
        <p:nvSpPr>
          <p:cNvPr id="663" name="Google Shape;663;p82"/>
          <p:cNvSpPr txBox="1"/>
          <p:nvPr/>
        </p:nvSpPr>
        <p:spPr>
          <a:xfrm>
            <a:off x="4744925" y="1114175"/>
            <a:ext cx="4514400" cy="49563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2"/>
              </a:buClr>
              <a:buSzPts val="1800"/>
              <a:buFont typeface="Montserrat"/>
              <a:buChar char="-"/>
            </a:pPr>
            <a:r>
              <a:rPr lang="en" sz="1800">
                <a:solidFill>
                  <a:schemeClr val="dk2"/>
                </a:solidFill>
                <a:latin typeface="Montserrat"/>
                <a:ea typeface="Montserrat"/>
                <a:cs typeface="Montserrat"/>
                <a:sym typeface="Montserrat"/>
              </a:rPr>
              <a:t>Changing how we describe our colleagues to avoid promoting biased perceptions:</a:t>
            </a:r>
            <a:endParaRPr sz="1800">
              <a:solidFill>
                <a:schemeClr val="dk2"/>
              </a:solidFill>
              <a:latin typeface="Montserrat"/>
              <a:ea typeface="Montserrat"/>
              <a:cs typeface="Montserrat"/>
              <a:sym typeface="Montserrat"/>
            </a:endParaRPr>
          </a:p>
        </p:txBody>
      </p:sp>
      <p:pic>
        <p:nvPicPr>
          <p:cNvPr id="664" name="Google Shape;664;p82"/>
          <p:cNvPicPr preferRelativeResize="0"/>
          <p:nvPr/>
        </p:nvPicPr>
        <p:blipFill>
          <a:blip r:embed="rId3">
            <a:alphaModFix/>
          </a:blip>
          <a:stretch>
            <a:fillRect/>
          </a:stretch>
        </p:blipFill>
        <p:spPr>
          <a:xfrm>
            <a:off x="5915050" y="2158725"/>
            <a:ext cx="2174150" cy="2174150"/>
          </a:xfrm>
          <a:prstGeom prst="rect">
            <a:avLst/>
          </a:prstGeom>
          <a:noFill/>
          <a:ln>
            <a:noFill/>
          </a:ln>
        </p:spPr>
      </p:pic>
      <p:pic>
        <p:nvPicPr>
          <p:cNvPr id="665" name="Google Shape;665;p82"/>
          <p:cNvPicPr preferRelativeResize="0"/>
          <p:nvPr/>
        </p:nvPicPr>
        <p:blipFill>
          <a:blip r:embed="rId4">
            <a:alphaModFix/>
          </a:blip>
          <a:stretch>
            <a:fillRect/>
          </a:stretch>
        </p:blipFill>
        <p:spPr>
          <a:xfrm>
            <a:off x="784501" y="2017723"/>
            <a:ext cx="3752599" cy="2118950"/>
          </a:xfrm>
          <a:prstGeom prst="rect">
            <a:avLst/>
          </a:prstGeom>
          <a:noFill/>
          <a:ln>
            <a:noFill/>
          </a:ln>
        </p:spPr>
      </p:pic>
      <p:sp>
        <p:nvSpPr>
          <p:cNvPr id="666" name="Google Shape;666;p82"/>
          <p:cNvSpPr txBox="1"/>
          <p:nvPr/>
        </p:nvSpPr>
        <p:spPr>
          <a:xfrm>
            <a:off x="784500" y="4188325"/>
            <a:ext cx="1356900" cy="32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ontserrat"/>
                <a:ea typeface="Montserrat"/>
                <a:cs typeface="Montserrat"/>
                <a:sym typeface="Montserrat"/>
              </a:rPr>
              <a:t>(Devil’s Advocate)</a:t>
            </a:r>
            <a:endParaRPr sz="1000">
              <a:solidFill>
                <a:schemeClr val="dk2"/>
              </a:solidFill>
              <a:latin typeface="Montserrat"/>
              <a:ea typeface="Montserrat"/>
              <a:cs typeface="Montserrat"/>
              <a:sym typeface="Montserrat"/>
            </a:endParaRPr>
          </a:p>
        </p:txBody>
      </p:sp>
      <p:sp>
        <p:nvSpPr>
          <p:cNvPr id="667" name="Google Shape;667;p82"/>
          <p:cNvSpPr txBox="1"/>
          <p:nvPr/>
        </p:nvSpPr>
        <p:spPr>
          <a:xfrm>
            <a:off x="6366575" y="4332875"/>
            <a:ext cx="1271100" cy="32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ontserrat"/>
                <a:ea typeface="Montserrat"/>
                <a:cs typeface="Montserrat"/>
                <a:sym typeface="Montserrat"/>
              </a:rPr>
              <a:t>(Describe Cards)</a:t>
            </a:r>
            <a:endParaRPr sz="1000">
              <a:solidFill>
                <a:schemeClr val="dk2"/>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83"/>
          <p:cNvSpPr txBox="1"/>
          <p:nvPr>
            <p:ph type="title"/>
          </p:nvPr>
        </p:nvSpPr>
        <p:spPr>
          <a:xfrm>
            <a:off x="180550" y="366100"/>
            <a:ext cx="4960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Solutions - River</a:t>
            </a:r>
            <a:endParaRPr/>
          </a:p>
        </p:txBody>
      </p:sp>
      <p:sp>
        <p:nvSpPr>
          <p:cNvPr id="673" name="Google Shape;673;p83"/>
          <p:cNvSpPr txBox="1"/>
          <p:nvPr/>
        </p:nvSpPr>
        <p:spPr>
          <a:xfrm>
            <a:off x="0" y="1114175"/>
            <a:ext cx="4514400" cy="49563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2"/>
              </a:buClr>
              <a:buSzPts val="1800"/>
              <a:buFont typeface="Montserrat"/>
              <a:buChar char="-"/>
            </a:pPr>
            <a:r>
              <a:rPr lang="en" sz="1800">
                <a:solidFill>
                  <a:schemeClr val="dk2"/>
                </a:solidFill>
                <a:latin typeface="Montserrat"/>
                <a:ea typeface="Montserrat"/>
                <a:cs typeface="Montserrat"/>
                <a:sym typeface="Montserrat"/>
              </a:rPr>
              <a:t>Dismantling Gender Bias/Sexism and Stereotypes.</a:t>
            </a:r>
            <a:endParaRPr sz="1800">
              <a:solidFill>
                <a:schemeClr val="dk2"/>
              </a:solidFill>
              <a:latin typeface="Montserrat"/>
              <a:ea typeface="Montserrat"/>
              <a:cs typeface="Montserrat"/>
              <a:sym typeface="Montserrat"/>
            </a:endParaRPr>
          </a:p>
        </p:txBody>
      </p:sp>
      <p:sp>
        <p:nvSpPr>
          <p:cNvPr id="674" name="Google Shape;674;p83"/>
          <p:cNvSpPr txBox="1"/>
          <p:nvPr/>
        </p:nvSpPr>
        <p:spPr>
          <a:xfrm>
            <a:off x="4572000" y="1114175"/>
            <a:ext cx="4514400" cy="47094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Font typeface="Montserrat"/>
              <a:buChar char="-"/>
            </a:pPr>
            <a:r>
              <a:rPr lang="en" sz="1800">
                <a:solidFill>
                  <a:schemeClr val="dk1"/>
                </a:solidFill>
                <a:latin typeface="Montserrat"/>
                <a:ea typeface="Montserrat"/>
                <a:cs typeface="Montserrat"/>
                <a:sym typeface="Montserrat"/>
              </a:rPr>
              <a:t>Promote welcoming work environments:</a:t>
            </a:r>
            <a:endParaRPr sz="1800">
              <a:solidFill>
                <a:schemeClr val="dk1"/>
              </a:solidFill>
              <a:latin typeface="Montserrat"/>
              <a:ea typeface="Montserrat"/>
              <a:cs typeface="Montserrat"/>
              <a:sym typeface="Montserrat"/>
            </a:endParaRPr>
          </a:p>
        </p:txBody>
      </p:sp>
      <p:pic>
        <p:nvPicPr>
          <p:cNvPr id="675" name="Google Shape;675;p83"/>
          <p:cNvPicPr preferRelativeResize="0"/>
          <p:nvPr/>
        </p:nvPicPr>
        <p:blipFill>
          <a:blip r:embed="rId3">
            <a:alphaModFix/>
          </a:blip>
          <a:stretch>
            <a:fillRect/>
          </a:stretch>
        </p:blipFill>
        <p:spPr>
          <a:xfrm>
            <a:off x="428800" y="1980800"/>
            <a:ext cx="4085602" cy="2298151"/>
          </a:xfrm>
          <a:prstGeom prst="rect">
            <a:avLst/>
          </a:prstGeom>
          <a:noFill/>
          <a:ln>
            <a:noFill/>
          </a:ln>
        </p:spPr>
      </p:pic>
      <p:pic>
        <p:nvPicPr>
          <p:cNvPr id="676" name="Google Shape;676;p83"/>
          <p:cNvPicPr preferRelativeResize="0"/>
          <p:nvPr/>
        </p:nvPicPr>
        <p:blipFill>
          <a:blip r:embed="rId4">
            <a:alphaModFix/>
          </a:blip>
          <a:stretch>
            <a:fillRect/>
          </a:stretch>
        </p:blipFill>
        <p:spPr>
          <a:xfrm>
            <a:off x="4849250" y="1972175"/>
            <a:ext cx="4085599" cy="2294676"/>
          </a:xfrm>
          <a:prstGeom prst="rect">
            <a:avLst/>
          </a:prstGeom>
          <a:noFill/>
          <a:ln>
            <a:noFill/>
          </a:ln>
        </p:spPr>
      </p:pic>
      <p:sp>
        <p:nvSpPr>
          <p:cNvPr id="677" name="Google Shape;677;p83"/>
          <p:cNvSpPr txBox="1"/>
          <p:nvPr/>
        </p:nvSpPr>
        <p:spPr>
          <a:xfrm>
            <a:off x="1710650" y="4330600"/>
            <a:ext cx="1521900" cy="32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ontserrat"/>
                <a:ea typeface="Montserrat"/>
                <a:cs typeface="Montserrat"/>
                <a:sym typeface="Montserrat"/>
              </a:rPr>
              <a:t>(Simply Psychology)</a:t>
            </a:r>
            <a:endParaRPr sz="1000">
              <a:solidFill>
                <a:schemeClr val="dk2"/>
              </a:solidFill>
              <a:latin typeface="Montserrat"/>
              <a:ea typeface="Montserrat"/>
              <a:cs typeface="Montserrat"/>
              <a:sym typeface="Montserrat"/>
            </a:endParaRPr>
          </a:p>
        </p:txBody>
      </p:sp>
      <p:sp>
        <p:nvSpPr>
          <p:cNvPr id="678" name="Google Shape;678;p83"/>
          <p:cNvSpPr txBox="1"/>
          <p:nvPr/>
        </p:nvSpPr>
        <p:spPr>
          <a:xfrm>
            <a:off x="6492300" y="4330600"/>
            <a:ext cx="673800" cy="32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ontserrat"/>
                <a:ea typeface="Montserrat"/>
                <a:cs typeface="Montserrat"/>
                <a:sym typeface="Montserrat"/>
              </a:rPr>
              <a:t>(Hppy)</a:t>
            </a:r>
            <a:endParaRPr sz="1000">
              <a:solidFill>
                <a:schemeClr val="dk2"/>
              </a:solidFill>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2" name="Shape 682"/>
        <p:cNvGrpSpPr/>
        <p:nvPr/>
      </p:nvGrpSpPr>
      <p:grpSpPr>
        <a:xfrm>
          <a:off x="0" y="0"/>
          <a:ext cx="0" cy="0"/>
          <a:chOff x="0" y="0"/>
          <a:chExt cx="0" cy="0"/>
        </a:xfrm>
      </p:grpSpPr>
      <p:sp>
        <p:nvSpPr>
          <p:cNvPr id="683" name="Google Shape;683;p84"/>
          <p:cNvSpPr txBox="1"/>
          <p:nvPr>
            <p:ph type="title"/>
          </p:nvPr>
        </p:nvSpPr>
        <p:spPr>
          <a:xfrm>
            <a:off x="180550" y="366100"/>
            <a:ext cx="4960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Solutions - River</a:t>
            </a:r>
            <a:endParaRPr/>
          </a:p>
        </p:txBody>
      </p:sp>
      <p:sp>
        <p:nvSpPr>
          <p:cNvPr id="684" name="Google Shape;684;p84"/>
          <p:cNvSpPr txBox="1"/>
          <p:nvPr/>
        </p:nvSpPr>
        <p:spPr>
          <a:xfrm>
            <a:off x="180550" y="938800"/>
            <a:ext cx="4514400" cy="49563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Font typeface="Montserrat"/>
              <a:buChar char="-"/>
            </a:pPr>
            <a:r>
              <a:rPr lang="en" sz="1800">
                <a:solidFill>
                  <a:schemeClr val="dk2"/>
                </a:solidFill>
                <a:latin typeface="Montserrat"/>
                <a:ea typeface="Montserrat"/>
                <a:cs typeface="Montserrat"/>
                <a:sym typeface="Montserrat"/>
              </a:rPr>
              <a:t>Recognize and correct for disparities in funding:</a:t>
            </a:r>
            <a:endParaRPr sz="18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2"/>
              </a:solidFill>
              <a:latin typeface="Montserrat"/>
              <a:ea typeface="Montserrat"/>
              <a:cs typeface="Montserrat"/>
              <a:sym typeface="Montserrat"/>
            </a:endParaRPr>
          </a:p>
        </p:txBody>
      </p:sp>
      <p:sp>
        <p:nvSpPr>
          <p:cNvPr id="685" name="Google Shape;685;p84"/>
          <p:cNvSpPr txBox="1"/>
          <p:nvPr/>
        </p:nvSpPr>
        <p:spPr>
          <a:xfrm>
            <a:off x="4694950" y="938800"/>
            <a:ext cx="4514400" cy="49563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2"/>
              </a:buClr>
              <a:buSzPts val="1800"/>
              <a:buFont typeface="Montserrat"/>
              <a:buChar char="-"/>
            </a:pPr>
            <a:r>
              <a:rPr lang="en" sz="1800">
                <a:solidFill>
                  <a:schemeClr val="dk2"/>
                </a:solidFill>
                <a:latin typeface="Montserrat"/>
                <a:ea typeface="Montserrat"/>
                <a:cs typeface="Montserrat"/>
                <a:sym typeface="Montserrat"/>
              </a:rPr>
              <a:t>Ensuring diverse </a:t>
            </a:r>
            <a:r>
              <a:rPr lang="en" sz="1800">
                <a:solidFill>
                  <a:schemeClr val="dk2"/>
                </a:solidFill>
                <a:latin typeface="Montserrat"/>
                <a:ea typeface="Montserrat"/>
                <a:cs typeface="Montserrat"/>
                <a:sym typeface="Montserrat"/>
              </a:rPr>
              <a:t>committees</a:t>
            </a:r>
            <a:r>
              <a:rPr lang="en" sz="1800">
                <a:solidFill>
                  <a:schemeClr val="dk2"/>
                </a:solidFill>
                <a:latin typeface="Montserrat"/>
                <a:ea typeface="Montserrat"/>
                <a:cs typeface="Montserrat"/>
                <a:sym typeface="Montserrat"/>
              </a:rPr>
              <a:t>: </a:t>
            </a:r>
            <a:endParaRPr sz="1800">
              <a:solidFill>
                <a:schemeClr val="dk2"/>
              </a:solidFill>
              <a:latin typeface="Montserrat"/>
              <a:ea typeface="Montserrat"/>
              <a:cs typeface="Montserrat"/>
              <a:sym typeface="Montserrat"/>
            </a:endParaRPr>
          </a:p>
        </p:txBody>
      </p:sp>
      <p:pic>
        <p:nvPicPr>
          <p:cNvPr id="686" name="Google Shape;686;p84"/>
          <p:cNvPicPr preferRelativeResize="0"/>
          <p:nvPr/>
        </p:nvPicPr>
        <p:blipFill>
          <a:blip r:embed="rId3">
            <a:alphaModFix/>
          </a:blip>
          <a:stretch>
            <a:fillRect/>
          </a:stretch>
        </p:blipFill>
        <p:spPr>
          <a:xfrm>
            <a:off x="683452" y="1740025"/>
            <a:ext cx="2854875" cy="1904202"/>
          </a:xfrm>
          <a:prstGeom prst="rect">
            <a:avLst/>
          </a:prstGeom>
          <a:noFill/>
          <a:ln>
            <a:noFill/>
          </a:ln>
        </p:spPr>
      </p:pic>
      <p:pic>
        <p:nvPicPr>
          <p:cNvPr id="687" name="Google Shape;687;p84"/>
          <p:cNvPicPr preferRelativeResize="0"/>
          <p:nvPr/>
        </p:nvPicPr>
        <p:blipFill>
          <a:blip r:embed="rId4">
            <a:alphaModFix/>
          </a:blip>
          <a:stretch>
            <a:fillRect/>
          </a:stretch>
        </p:blipFill>
        <p:spPr>
          <a:xfrm>
            <a:off x="5525163" y="1740028"/>
            <a:ext cx="2853977" cy="1904199"/>
          </a:xfrm>
          <a:prstGeom prst="rect">
            <a:avLst/>
          </a:prstGeom>
          <a:noFill/>
          <a:ln>
            <a:noFill/>
          </a:ln>
        </p:spPr>
      </p:pic>
      <p:sp>
        <p:nvSpPr>
          <p:cNvPr id="688" name="Google Shape;688;p84"/>
          <p:cNvSpPr txBox="1"/>
          <p:nvPr/>
        </p:nvSpPr>
        <p:spPr>
          <a:xfrm>
            <a:off x="1571188" y="3644225"/>
            <a:ext cx="1079400" cy="32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ontserrat"/>
                <a:ea typeface="Montserrat"/>
                <a:cs typeface="Montserrat"/>
                <a:sym typeface="Montserrat"/>
              </a:rPr>
              <a:t>(Shutterstock)</a:t>
            </a:r>
            <a:endParaRPr sz="1000">
              <a:solidFill>
                <a:schemeClr val="dk2"/>
              </a:solidFill>
              <a:latin typeface="Montserrat"/>
              <a:ea typeface="Montserrat"/>
              <a:cs typeface="Montserrat"/>
              <a:sym typeface="Montserrat"/>
            </a:endParaRPr>
          </a:p>
        </p:txBody>
      </p:sp>
      <p:sp>
        <p:nvSpPr>
          <p:cNvPr id="689" name="Google Shape;689;p84"/>
          <p:cNvSpPr txBox="1"/>
          <p:nvPr/>
        </p:nvSpPr>
        <p:spPr>
          <a:xfrm>
            <a:off x="6388313" y="3644225"/>
            <a:ext cx="1127700" cy="32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ontserrat"/>
                <a:ea typeface="Montserrat"/>
                <a:cs typeface="Montserrat"/>
                <a:sym typeface="Montserrat"/>
              </a:rPr>
              <a:t>(Getty Images)</a:t>
            </a:r>
            <a:endParaRPr sz="1000">
              <a:solidFill>
                <a:schemeClr val="dk2"/>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67"/>
          <p:cNvSpPr txBox="1"/>
          <p:nvPr>
            <p:ph type="title"/>
          </p:nvPr>
        </p:nvSpPr>
        <p:spPr>
          <a:xfrm>
            <a:off x="883625" y="2202113"/>
            <a:ext cx="7506900" cy="2510100"/>
          </a:xfrm>
          <a:prstGeom prst="rect">
            <a:avLst/>
          </a:prstGeom>
        </p:spPr>
        <p:txBody>
          <a:bodyPr anchorCtr="0" anchor="t" bIns="91425" lIns="91425" spcFirstLastPara="1" rIns="91425" wrap="square" tIns="91425">
            <a:noAutofit/>
          </a:bodyPr>
          <a:lstStyle/>
          <a:p>
            <a:pPr indent="0" lvl="0" marL="0" rtl="0" algn="l">
              <a:lnSpc>
                <a:spcPct val="157142"/>
              </a:lnSpc>
              <a:spcBef>
                <a:spcPts val="0"/>
              </a:spcBef>
              <a:spcAft>
                <a:spcPts val="0"/>
              </a:spcAft>
              <a:buClr>
                <a:schemeClr val="dk1"/>
              </a:buClr>
              <a:buSzPts val="1100"/>
              <a:buFont typeface="Arial"/>
              <a:buNone/>
            </a:pPr>
            <a:r>
              <a:rPr i="1" lang="en" sz="1750">
                <a:solidFill>
                  <a:srgbClr val="1F1F1F"/>
                </a:solidFill>
                <a:latin typeface="Roboto"/>
                <a:ea typeface="Roboto"/>
                <a:cs typeface="Roboto"/>
                <a:sym typeface="Roboto"/>
              </a:rPr>
              <a:t>Noun </a:t>
            </a:r>
            <a:r>
              <a:rPr b="1" lang="en" sz="1550">
                <a:latin typeface="Roboto"/>
                <a:ea typeface="Roboto"/>
                <a:cs typeface="Roboto"/>
                <a:sym typeface="Roboto"/>
              </a:rPr>
              <a:t>PHILOSOPHY</a:t>
            </a:r>
            <a:endParaRPr b="1" sz="1550">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750">
                <a:solidFill>
                  <a:srgbClr val="1F1F1F"/>
                </a:solidFill>
                <a:latin typeface="Roboto"/>
                <a:ea typeface="Roboto"/>
                <a:cs typeface="Roboto"/>
                <a:sym typeface="Roboto"/>
              </a:rPr>
              <a:t>noun: </a:t>
            </a:r>
            <a:r>
              <a:rPr b="1" lang="en" sz="1750">
                <a:solidFill>
                  <a:srgbClr val="1F1F1F"/>
                </a:solidFill>
                <a:latin typeface="Roboto"/>
                <a:ea typeface="Roboto"/>
                <a:cs typeface="Roboto"/>
                <a:sym typeface="Roboto"/>
              </a:rPr>
              <a:t>epistemology</a:t>
            </a:r>
            <a:endParaRPr b="1" sz="1750">
              <a:solidFill>
                <a:srgbClr val="1F1F1F"/>
              </a:solidFill>
              <a:latin typeface="Roboto"/>
              <a:ea typeface="Roboto"/>
              <a:cs typeface="Roboto"/>
              <a:sym typeface="Roboto"/>
            </a:endParaRPr>
          </a:p>
          <a:p>
            <a:pPr indent="-228600" lvl="0" marL="457200" rtl="0" algn="l">
              <a:lnSpc>
                <a:spcPct val="115000"/>
              </a:lnSpc>
              <a:spcBef>
                <a:spcPts val="0"/>
              </a:spcBef>
              <a:spcAft>
                <a:spcPts val="0"/>
              </a:spcAft>
              <a:buClr>
                <a:srgbClr val="1F1F1F"/>
              </a:buClr>
              <a:buSzPts val="1850"/>
              <a:buFont typeface="Roboto"/>
              <a:buNone/>
            </a:pPr>
            <a:r>
              <a:rPr lang="en" sz="1850">
                <a:solidFill>
                  <a:srgbClr val="1F1F1F"/>
                </a:solidFill>
                <a:latin typeface="Roboto"/>
                <a:ea typeface="Roboto"/>
                <a:cs typeface="Roboto"/>
                <a:sym typeface="Roboto"/>
              </a:rPr>
              <a:t>The theory of knowledge, especially with regard to its methods, validity, and scope. Epistemology is the investigation of what </a:t>
            </a:r>
            <a:r>
              <a:rPr lang="en" sz="1850">
                <a:solidFill>
                  <a:schemeClr val="hlink"/>
                </a:solidFill>
                <a:uFill>
                  <a:noFill/>
                </a:uFill>
                <a:latin typeface="Roboto"/>
                <a:ea typeface="Roboto"/>
                <a:cs typeface="Roboto"/>
                <a:sym typeface="Roboto"/>
                <a:hlinkClick r:id="rId3"/>
              </a:rPr>
              <a:t>distinguishes</a:t>
            </a:r>
            <a:r>
              <a:rPr lang="en" sz="1850">
                <a:solidFill>
                  <a:srgbClr val="1F1F1F"/>
                </a:solidFill>
                <a:latin typeface="Roboto"/>
                <a:ea typeface="Roboto"/>
                <a:cs typeface="Roboto"/>
                <a:sym typeface="Roboto"/>
              </a:rPr>
              <a:t> </a:t>
            </a:r>
            <a:r>
              <a:rPr lang="en" sz="1850">
                <a:solidFill>
                  <a:schemeClr val="hlink"/>
                </a:solidFill>
                <a:uFill>
                  <a:noFill/>
                </a:uFill>
                <a:latin typeface="Roboto"/>
                <a:ea typeface="Roboto"/>
                <a:cs typeface="Roboto"/>
                <a:sym typeface="Roboto"/>
                <a:hlinkClick r:id="rId4"/>
              </a:rPr>
              <a:t>justified</a:t>
            </a:r>
            <a:r>
              <a:rPr lang="en" sz="1850">
                <a:solidFill>
                  <a:srgbClr val="1F1F1F"/>
                </a:solidFill>
                <a:latin typeface="Roboto"/>
                <a:ea typeface="Roboto"/>
                <a:cs typeface="Roboto"/>
                <a:sym typeface="Roboto"/>
              </a:rPr>
              <a:t> belief from opinion.</a:t>
            </a:r>
            <a:endParaRPr sz="1850">
              <a:solidFill>
                <a:srgbClr val="1F1F1F"/>
              </a:solidFill>
              <a:latin typeface="Roboto"/>
              <a:ea typeface="Roboto"/>
              <a:cs typeface="Roboto"/>
              <a:sym typeface="Roboto"/>
            </a:endParaRPr>
          </a:p>
          <a:p>
            <a:pPr indent="0" lvl="0" marL="0" rtl="0" algn="l">
              <a:spcBef>
                <a:spcPts val="0"/>
              </a:spcBef>
              <a:spcAft>
                <a:spcPts val="0"/>
              </a:spcAft>
              <a:buNone/>
            </a:pPr>
            <a:r>
              <a:t/>
            </a:r>
            <a:endParaRPr/>
          </a:p>
        </p:txBody>
      </p:sp>
      <p:sp>
        <p:nvSpPr>
          <p:cNvPr id="525" name="Google Shape;525;p67"/>
          <p:cNvSpPr/>
          <p:nvPr/>
        </p:nvSpPr>
        <p:spPr>
          <a:xfrm>
            <a:off x="616675" y="795038"/>
            <a:ext cx="7910647" cy="1407069"/>
          </a:xfrm>
          <a:prstGeom prst="rect">
            <a:avLst/>
          </a:prstGeom>
        </p:spPr>
        <p:txBody>
          <a:bodyPr>
            <a:prstTxWarp prst="textPlain"/>
          </a:bodyPr>
          <a:lstStyle/>
          <a:p>
            <a:pPr lvl="0" algn="ctr"/>
            <a:r>
              <a:rPr b="0" i="0">
                <a:ln cap="flat" cmpd="sng" w="9525">
                  <a:solidFill>
                    <a:schemeClr val="dk1"/>
                  </a:solidFill>
                  <a:prstDash val="solid"/>
                  <a:round/>
                  <a:headEnd len="sm" w="sm" type="none"/>
                  <a:tailEnd len="sm" w="sm" type="none"/>
                </a:ln>
                <a:solidFill>
                  <a:schemeClr val="dk1"/>
                </a:solidFill>
                <a:latin typeface="Comic Sans MS"/>
              </a:rPr>
              <a:t>Epistemology</a:t>
            </a:r>
          </a:p>
        </p:txBody>
      </p:sp>
      <p:sp>
        <p:nvSpPr>
          <p:cNvPr id="526" name="Google Shape;526;p67"/>
          <p:cNvSpPr txBox="1"/>
          <p:nvPr/>
        </p:nvSpPr>
        <p:spPr>
          <a:xfrm>
            <a:off x="6348025" y="4466450"/>
            <a:ext cx="2960700" cy="415500"/>
          </a:xfrm>
          <a:prstGeom prst="rect">
            <a:avLst/>
          </a:prstGeom>
          <a:noFill/>
          <a:ln>
            <a:noFill/>
          </a:ln>
        </p:spPr>
        <p:txBody>
          <a:bodyPr anchorCtr="0" anchor="t" bIns="91425" lIns="91425" spcFirstLastPara="1" rIns="91425" wrap="square" tIns="91425">
            <a:spAutoFit/>
          </a:bodyPr>
          <a:lstStyle/>
          <a:p>
            <a:pPr indent="0" lvl="0" marL="914400" rtl="0" algn="l">
              <a:lnSpc>
                <a:spcPct val="115000"/>
              </a:lnSpc>
              <a:spcBef>
                <a:spcPts val="0"/>
              </a:spcBef>
              <a:spcAft>
                <a:spcPts val="1200"/>
              </a:spcAft>
              <a:buNone/>
            </a:pPr>
            <a:r>
              <a:rPr lang="en" sz="1500">
                <a:solidFill>
                  <a:schemeClr val="dk1"/>
                </a:solidFill>
                <a:latin typeface="Montserrat"/>
                <a:ea typeface="Montserrat"/>
                <a:cs typeface="Montserrat"/>
                <a:sym typeface="Montserrat"/>
              </a:rPr>
              <a:t>- Oxford Dictionary</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3" name="Shape 693"/>
        <p:cNvGrpSpPr/>
        <p:nvPr/>
      </p:nvGrpSpPr>
      <p:grpSpPr>
        <a:xfrm>
          <a:off x="0" y="0"/>
          <a:ext cx="0" cy="0"/>
          <a:chOff x="0" y="0"/>
          <a:chExt cx="0" cy="0"/>
        </a:xfrm>
      </p:grpSpPr>
      <p:sp>
        <p:nvSpPr>
          <p:cNvPr id="694" name="Google Shape;694;p85"/>
          <p:cNvSpPr txBox="1"/>
          <p:nvPr>
            <p:ph type="title"/>
          </p:nvPr>
        </p:nvSpPr>
        <p:spPr>
          <a:xfrm>
            <a:off x="180550" y="366100"/>
            <a:ext cx="4960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Solutions - River</a:t>
            </a:r>
            <a:endParaRPr/>
          </a:p>
        </p:txBody>
      </p:sp>
      <p:sp>
        <p:nvSpPr>
          <p:cNvPr id="695" name="Google Shape;695;p85"/>
          <p:cNvSpPr txBox="1"/>
          <p:nvPr/>
        </p:nvSpPr>
        <p:spPr>
          <a:xfrm>
            <a:off x="180550" y="1037575"/>
            <a:ext cx="4514400" cy="49563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2"/>
              </a:buClr>
              <a:buSzPts val="1800"/>
              <a:buFont typeface="Montserrat"/>
              <a:buChar char="-"/>
            </a:pPr>
            <a:r>
              <a:rPr lang="en" sz="1800">
                <a:solidFill>
                  <a:schemeClr val="dk2"/>
                </a:solidFill>
                <a:latin typeface="Montserrat"/>
                <a:ea typeface="Montserrat"/>
                <a:cs typeface="Montserrat"/>
                <a:sym typeface="Montserrat"/>
              </a:rPr>
              <a:t>Create Accountable Systems:</a:t>
            </a:r>
            <a:endParaRPr sz="1800">
              <a:solidFill>
                <a:schemeClr val="dk2"/>
              </a:solidFill>
              <a:latin typeface="Montserrat"/>
              <a:ea typeface="Montserrat"/>
              <a:cs typeface="Montserrat"/>
              <a:sym typeface="Montserrat"/>
            </a:endParaRPr>
          </a:p>
        </p:txBody>
      </p:sp>
      <p:pic>
        <p:nvPicPr>
          <p:cNvPr id="696" name="Google Shape;696;p85"/>
          <p:cNvPicPr preferRelativeResize="0"/>
          <p:nvPr/>
        </p:nvPicPr>
        <p:blipFill>
          <a:blip r:embed="rId3">
            <a:alphaModFix/>
          </a:blip>
          <a:stretch>
            <a:fillRect/>
          </a:stretch>
        </p:blipFill>
        <p:spPr>
          <a:xfrm>
            <a:off x="975275" y="1466325"/>
            <a:ext cx="2466940" cy="1643875"/>
          </a:xfrm>
          <a:prstGeom prst="rect">
            <a:avLst/>
          </a:prstGeom>
          <a:noFill/>
          <a:ln>
            <a:noFill/>
          </a:ln>
        </p:spPr>
      </p:pic>
      <p:pic>
        <p:nvPicPr>
          <p:cNvPr id="697" name="Google Shape;697;p85"/>
          <p:cNvPicPr preferRelativeResize="0"/>
          <p:nvPr/>
        </p:nvPicPr>
        <p:blipFill>
          <a:blip r:embed="rId4">
            <a:alphaModFix/>
          </a:blip>
          <a:stretch>
            <a:fillRect/>
          </a:stretch>
        </p:blipFill>
        <p:spPr>
          <a:xfrm>
            <a:off x="4955225" y="1506150"/>
            <a:ext cx="3055275" cy="1604049"/>
          </a:xfrm>
          <a:prstGeom prst="rect">
            <a:avLst/>
          </a:prstGeom>
          <a:noFill/>
          <a:ln>
            <a:noFill/>
          </a:ln>
        </p:spPr>
      </p:pic>
      <p:sp>
        <p:nvSpPr>
          <p:cNvPr id="698" name="Google Shape;698;p85"/>
          <p:cNvSpPr txBox="1"/>
          <p:nvPr/>
        </p:nvSpPr>
        <p:spPr>
          <a:xfrm>
            <a:off x="3579738" y="2765125"/>
            <a:ext cx="9777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ontserrat"/>
                <a:ea typeface="Montserrat"/>
                <a:cs typeface="Montserrat"/>
                <a:sym typeface="Montserrat"/>
              </a:rPr>
              <a:t>(ActivTrak)</a:t>
            </a:r>
            <a:endParaRPr sz="1000">
              <a:solidFill>
                <a:schemeClr val="dk2"/>
              </a:solidFill>
              <a:latin typeface="Montserrat"/>
              <a:ea typeface="Montserrat"/>
              <a:cs typeface="Montserrat"/>
              <a:sym typeface="Montserrat"/>
            </a:endParaRPr>
          </a:p>
        </p:txBody>
      </p:sp>
      <p:sp>
        <p:nvSpPr>
          <p:cNvPr id="699" name="Google Shape;699;p85"/>
          <p:cNvSpPr txBox="1"/>
          <p:nvPr/>
        </p:nvSpPr>
        <p:spPr>
          <a:xfrm>
            <a:off x="8076300" y="2765125"/>
            <a:ext cx="977700" cy="33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Montserrat"/>
                <a:ea typeface="Montserrat"/>
                <a:cs typeface="Montserrat"/>
                <a:sym typeface="Montserrat"/>
              </a:rPr>
              <a:t>(HSI)</a:t>
            </a:r>
            <a:endParaRPr sz="1000">
              <a:solidFill>
                <a:schemeClr val="dk2"/>
              </a:solidFill>
              <a:latin typeface="Montserrat"/>
              <a:ea typeface="Montserrat"/>
              <a:cs typeface="Montserrat"/>
              <a:sym typeface="Montserrat"/>
            </a:endParaRPr>
          </a:p>
        </p:txBody>
      </p:sp>
      <p:sp>
        <p:nvSpPr>
          <p:cNvPr id="700" name="Google Shape;700;p85"/>
          <p:cNvSpPr txBox="1"/>
          <p:nvPr/>
        </p:nvSpPr>
        <p:spPr>
          <a:xfrm>
            <a:off x="4694950" y="1037575"/>
            <a:ext cx="4188900" cy="37914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Font typeface="Montserrat"/>
              <a:buChar char="-"/>
            </a:pPr>
            <a:r>
              <a:rPr lang="en" sz="1800">
                <a:solidFill>
                  <a:schemeClr val="dk1"/>
                </a:solidFill>
                <a:latin typeface="Montserrat"/>
                <a:ea typeface="Montserrat"/>
                <a:cs typeface="Montserrat"/>
                <a:sym typeface="Montserrat"/>
              </a:rPr>
              <a:t>Providing Mentorship:</a:t>
            </a:r>
            <a:endParaRPr sz="18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800">
              <a:solidFill>
                <a:schemeClr val="dk2"/>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4" name="Shape 704"/>
        <p:cNvGrpSpPr/>
        <p:nvPr/>
      </p:nvGrpSpPr>
      <p:grpSpPr>
        <a:xfrm>
          <a:off x="0" y="0"/>
          <a:ext cx="0" cy="0"/>
          <a:chOff x="0" y="0"/>
          <a:chExt cx="0" cy="0"/>
        </a:xfrm>
      </p:grpSpPr>
      <p:sp>
        <p:nvSpPr>
          <p:cNvPr id="705" name="Google Shape;705;p86"/>
          <p:cNvSpPr txBox="1"/>
          <p:nvPr>
            <p:ph type="title"/>
          </p:nvPr>
        </p:nvSpPr>
        <p:spPr>
          <a:xfrm>
            <a:off x="180550" y="366100"/>
            <a:ext cx="4960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 Questions</a:t>
            </a:r>
            <a:endParaRPr/>
          </a:p>
        </p:txBody>
      </p:sp>
      <p:sp>
        <p:nvSpPr>
          <p:cNvPr id="706" name="Google Shape;706;p86"/>
          <p:cNvSpPr txBox="1"/>
          <p:nvPr/>
        </p:nvSpPr>
        <p:spPr>
          <a:xfrm>
            <a:off x="250625" y="1104150"/>
            <a:ext cx="8382600" cy="3689100"/>
          </a:xfrm>
          <a:prstGeom prst="rect">
            <a:avLst/>
          </a:prstGeom>
          <a:noFill/>
          <a:ln>
            <a:noFill/>
          </a:ln>
        </p:spPr>
        <p:txBody>
          <a:bodyPr anchorCtr="0" anchor="t" bIns="91425" lIns="91425" spcFirstLastPara="1" rIns="91425" wrap="square" tIns="91425">
            <a:noAutofit/>
          </a:bodyPr>
          <a:lstStyle/>
          <a:p>
            <a:pPr indent="-349250" lvl="0" marL="457200" rtl="0" algn="l">
              <a:spcBef>
                <a:spcPts val="0"/>
              </a:spcBef>
              <a:spcAft>
                <a:spcPts val="0"/>
              </a:spcAft>
              <a:buClr>
                <a:schemeClr val="dk2"/>
              </a:buClr>
              <a:buSzPts val="1900"/>
              <a:buFont typeface="Montserrat"/>
              <a:buChar char="●"/>
            </a:pPr>
            <a:r>
              <a:rPr lang="en" sz="1900">
                <a:solidFill>
                  <a:schemeClr val="dk2"/>
                </a:solidFill>
                <a:latin typeface="Montserrat"/>
                <a:ea typeface="Montserrat"/>
                <a:cs typeface="Montserrat"/>
                <a:sym typeface="Montserrat"/>
              </a:rPr>
              <a:t>What are some of the ways we can uplift diverse perspectives and forms of knowledge?</a:t>
            </a:r>
            <a:endParaRPr sz="19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900">
              <a:solidFill>
                <a:schemeClr val="dk2"/>
              </a:solidFill>
              <a:latin typeface="Montserrat"/>
              <a:ea typeface="Montserrat"/>
              <a:cs typeface="Montserrat"/>
              <a:sym typeface="Montserrat"/>
            </a:endParaRPr>
          </a:p>
          <a:p>
            <a:pPr indent="-349250" lvl="0" marL="457200" rtl="0" algn="l">
              <a:spcBef>
                <a:spcPts val="0"/>
              </a:spcBef>
              <a:spcAft>
                <a:spcPts val="0"/>
              </a:spcAft>
              <a:buClr>
                <a:schemeClr val="dk2"/>
              </a:buClr>
              <a:buSzPts val="1900"/>
              <a:buFont typeface="Montserrat"/>
              <a:buChar char="●"/>
            </a:pPr>
            <a:r>
              <a:rPr lang="en" sz="1900">
                <a:solidFill>
                  <a:schemeClr val="dk1"/>
                </a:solidFill>
                <a:latin typeface="Montserrat"/>
                <a:ea typeface="Montserrat"/>
                <a:cs typeface="Montserrat"/>
                <a:sym typeface="Montserrat"/>
              </a:rPr>
              <a:t>How can we develop robust, evidence-based science while acknowledging our biases?</a:t>
            </a:r>
            <a:endParaRPr sz="19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900">
              <a:solidFill>
                <a:schemeClr val="dk2"/>
              </a:solidFill>
              <a:latin typeface="Montserrat"/>
              <a:ea typeface="Montserrat"/>
              <a:cs typeface="Montserrat"/>
              <a:sym typeface="Montserrat"/>
            </a:endParaRPr>
          </a:p>
          <a:p>
            <a:pPr indent="-349250" lvl="0" marL="457200" rtl="0" algn="l">
              <a:spcBef>
                <a:spcPts val="0"/>
              </a:spcBef>
              <a:spcAft>
                <a:spcPts val="0"/>
              </a:spcAft>
              <a:buClr>
                <a:schemeClr val="dk2"/>
              </a:buClr>
              <a:buSzPts val="1900"/>
              <a:buFont typeface="Montserrat"/>
              <a:buChar char="●"/>
            </a:pPr>
            <a:r>
              <a:rPr lang="en" sz="1900">
                <a:solidFill>
                  <a:schemeClr val="dk2"/>
                </a:solidFill>
                <a:latin typeface="Montserrat"/>
                <a:ea typeface="Montserrat"/>
                <a:cs typeface="Montserrat"/>
                <a:sym typeface="Montserrat"/>
              </a:rPr>
              <a:t>What has made you feel included/excluded in scientific discourse?</a:t>
            </a:r>
            <a:endParaRPr sz="19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900">
              <a:solidFill>
                <a:schemeClr val="dk2"/>
              </a:solidFill>
              <a:latin typeface="Montserrat"/>
              <a:ea typeface="Montserrat"/>
              <a:cs typeface="Montserrat"/>
              <a:sym typeface="Montserrat"/>
            </a:endParaRPr>
          </a:p>
          <a:p>
            <a:pPr indent="-349250" lvl="0" marL="457200" rtl="0" algn="l">
              <a:lnSpc>
                <a:spcPct val="140000"/>
              </a:lnSpc>
              <a:spcBef>
                <a:spcPts val="0"/>
              </a:spcBef>
              <a:spcAft>
                <a:spcPts val="0"/>
              </a:spcAft>
              <a:buClr>
                <a:schemeClr val="dk2"/>
              </a:buClr>
              <a:buSzPts val="1900"/>
              <a:buFont typeface="Montserrat"/>
              <a:buChar char="●"/>
            </a:pPr>
            <a:r>
              <a:rPr lang="en" sz="1900">
                <a:solidFill>
                  <a:schemeClr val="dk1"/>
                </a:solidFill>
                <a:latin typeface="Montserrat"/>
                <a:ea typeface="Montserrat"/>
                <a:cs typeface="Montserrat"/>
                <a:sym typeface="Montserrat"/>
              </a:rPr>
              <a:t>What role do social and environmental factors play in the representation of minority groups in STEM fields?</a:t>
            </a:r>
            <a:endParaRPr sz="19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900">
              <a:solidFill>
                <a:schemeClr val="dk2"/>
              </a:solidFill>
              <a:latin typeface="Montserrat"/>
              <a:ea typeface="Montserrat"/>
              <a:cs typeface="Montserrat"/>
              <a:sym typeface="Montserrat"/>
            </a:endParaRPr>
          </a:p>
          <a:p>
            <a:pPr indent="0" lvl="0" marL="0" rtl="0" algn="l">
              <a:spcBef>
                <a:spcPts val="0"/>
              </a:spcBef>
              <a:spcAft>
                <a:spcPts val="0"/>
              </a:spcAft>
              <a:buNone/>
            </a:pPr>
            <a:r>
              <a:t/>
            </a:r>
            <a:endParaRPr sz="1900">
              <a:solidFill>
                <a:schemeClr val="dk2"/>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10" name="Shape 710"/>
        <p:cNvGrpSpPr/>
        <p:nvPr/>
      </p:nvGrpSpPr>
      <p:grpSpPr>
        <a:xfrm>
          <a:off x="0" y="0"/>
          <a:ext cx="0" cy="0"/>
          <a:chOff x="0" y="0"/>
          <a:chExt cx="0" cy="0"/>
        </a:xfrm>
      </p:grpSpPr>
      <p:sp>
        <p:nvSpPr>
          <p:cNvPr id="711" name="Google Shape;711;p87"/>
          <p:cNvSpPr txBox="1"/>
          <p:nvPr>
            <p:ph type="title"/>
          </p:nvPr>
        </p:nvSpPr>
        <p:spPr>
          <a:xfrm>
            <a:off x="-676950" y="173000"/>
            <a:ext cx="496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Discussion Questions</a:t>
            </a:r>
            <a:endParaRPr/>
          </a:p>
        </p:txBody>
      </p:sp>
      <p:sp>
        <p:nvSpPr>
          <p:cNvPr id="712" name="Google Shape;712;p87"/>
          <p:cNvSpPr txBox="1"/>
          <p:nvPr/>
        </p:nvSpPr>
        <p:spPr>
          <a:xfrm>
            <a:off x="61400" y="745700"/>
            <a:ext cx="8877600" cy="32826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Font typeface="Montserrat"/>
              <a:buChar char="●"/>
            </a:pPr>
            <a:r>
              <a:rPr lang="en" sz="1800">
                <a:solidFill>
                  <a:schemeClr val="dk1"/>
                </a:solidFill>
                <a:latin typeface="Montserrat"/>
                <a:ea typeface="Montserrat"/>
                <a:cs typeface="Montserrat"/>
                <a:sym typeface="Montserrat"/>
              </a:rPr>
              <a:t>What are the ethical implications of failing to address diversity and inclusion in STEM fields? </a:t>
            </a:r>
            <a:endParaRPr sz="1800">
              <a:solidFill>
                <a:schemeClr val="dk1"/>
              </a:solidFill>
              <a:latin typeface="Montserrat"/>
              <a:ea typeface="Montserrat"/>
              <a:cs typeface="Montserrat"/>
              <a:sym typeface="Montserrat"/>
            </a:endParaRPr>
          </a:p>
          <a:p>
            <a:pPr indent="-342900" lvl="0" marL="457200" rtl="0" algn="l">
              <a:lnSpc>
                <a:spcPct val="140000"/>
              </a:lnSpc>
              <a:spcBef>
                <a:spcPts val="0"/>
              </a:spcBef>
              <a:spcAft>
                <a:spcPts val="0"/>
              </a:spcAft>
              <a:buClr>
                <a:schemeClr val="dk2"/>
              </a:buClr>
              <a:buSzPts val="1800"/>
              <a:buFont typeface="Montserrat"/>
              <a:buChar char="●"/>
            </a:pPr>
            <a:r>
              <a:rPr lang="en" sz="1800">
                <a:solidFill>
                  <a:schemeClr val="dk2"/>
                </a:solidFill>
                <a:latin typeface="Montserrat"/>
                <a:ea typeface="Montserrat"/>
                <a:cs typeface="Montserrat"/>
                <a:sym typeface="Montserrat"/>
              </a:rPr>
              <a:t>How can early education be reformed to better support and encourage underrepresented groups to pursue careers in science?</a:t>
            </a:r>
            <a:endParaRPr sz="1800">
              <a:solidFill>
                <a:schemeClr val="dk2"/>
              </a:solidFill>
              <a:latin typeface="Montserrat"/>
              <a:ea typeface="Montserrat"/>
              <a:cs typeface="Montserrat"/>
              <a:sym typeface="Montserrat"/>
            </a:endParaRPr>
          </a:p>
          <a:p>
            <a:pPr indent="-342900" lvl="0" marL="457200" rtl="0" algn="l">
              <a:lnSpc>
                <a:spcPct val="140000"/>
              </a:lnSpc>
              <a:spcBef>
                <a:spcPts val="0"/>
              </a:spcBef>
              <a:spcAft>
                <a:spcPts val="0"/>
              </a:spcAft>
              <a:buClr>
                <a:schemeClr val="dk2"/>
              </a:buClr>
              <a:buSzPts val="1800"/>
              <a:buFont typeface="Montserrat"/>
              <a:buChar char="●"/>
            </a:pPr>
            <a:r>
              <a:rPr lang="en" sz="1800">
                <a:solidFill>
                  <a:schemeClr val="dk1"/>
                </a:solidFill>
                <a:latin typeface="Montserrat"/>
                <a:ea typeface="Montserrat"/>
                <a:cs typeface="Montserrat"/>
                <a:sym typeface="Montserrat"/>
              </a:rPr>
              <a:t>What role do social and environmental factors play in the representation of minority groups in STEM fields?</a:t>
            </a:r>
            <a:endParaRPr sz="1800">
              <a:solidFill>
                <a:schemeClr val="dk1"/>
              </a:solidFill>
              <a:latin typeface="Montserrat"/>
              <a:ea typeface="Montserrat"/>
              <a:cs typeface="Montserrat"/>
              <a:sym typeface="Montserrat"/>
            </a:endParaRPr>
          </a:p>
          <a:p>
            <a:pPr indent="-342900" lvl="0" marL="457200" rtl="0" algn="l">
              <a:lnSpc>
                <a:spcPct val="140000"/>
              </a:lnSpc>
              <a:spcBef>
                <a:spcPts val="0"/>
              </a:spcBef>
              <a:spcAft>
                <a:spcPts val="0"/>
              </a:spcAft>
              <a:buClr>
                <a:schemeClr val="dk2"/>
              </a:buClr>
              <a:buSzPts val="1800"/>
              <a:buFont typeface="Montserrat"/>
              <a:buChar char="●"/>
            </a:pPr>
            <a:r>
              <a:rPr lang="en" sz="1800">
                <a:solidFill>
                  <a:schemeClr val="dk2"/>
                </a:solidFill>
                <a:latin typeface="Montserrat"/>
                <a:ea typeface="Montserrat"/>
                <a:cs typeface="Montserrat"/>
                <a:sym typeface="Montserrat"/>
              </a:rPr>
              <a:t>How can the success of diversity and inclusion initiatives in STEM be measured and assessed?</a:t>
            </a:r>
            <a:endParaRPr sz="1800">
              <a:solidFill>
                <a:schemeClr val="dk2"/>
              </a:solidFill>
              <a:latin typeface="Montserrat"/>
              <a:ea typeface="Montserrat"/>
              <a:cs typeface="Montserrat"/>
              <a:sym typeface="Montserrat"/>
            </a:endParaRPr>
          </a:p>
          <a:p>
            <a:pPr indent="-342900" lvl="0" marL="457200" rtl="0" algn="l">
              <a:spcBef>
                <a:spcPts val="0"/>
              </a:spcBef>
              <a:spcAft>
                <a:spcPts val="0"/>
              </a:spcAft>
              <a:buClr>
                <a:schemeClr val="dk1"/>
              </a:buClr>
              <a:buSzPts val="1800"/>
              <a:buFont typeface="Montserrat"/>
              <a:buChar char="●"/>
            </a:pPr>
            <a:r>
              <a:rPr lang="en" sz="1800">
                <a:solidFill>
                  <a:schemeClr val="dk1"/>
                </a:solidFill>
                <a:latin typeface="Montserrat"/>
                <a:ea typeface="Montserrat"/>
                <a:cs typeface="Montserrat"/>
                <a:sym typeface="Montserrat"/>
              </a:rPr>
              <a:t>How has your own educational or professional experience been influenced by issues of diversity and inclusion in STEM?</a:t>
            </a:r>
            <a:endParaRPr sz="1800">
              <a:solidFill>
                <a:schemeClr val="dk1"/>
              </a:solidFill>
              <a:latin typeface="Montserrat"/>
              <a:ea typeface="Montserrat"/>
              <a:cs typeface="Montserrat"/>
              <a:sym typeface="Montserrat"/>
            </a:endParaRPr>
          </a:p>
          <a:p>
            <a:pPr indent="0" lvl="0" marL="0" rtl="0" algn="l">
              <a:lnSpc>
                <a:spcPct val="140000"/>
              </a:lnSpc>
              <a:spcBef>
                <a:spcPts val="0"/>
              </a:spcBef>
              <a:spcAft>
                <a:spcPts val="0"/>
              </a:spcAft>
              <a:buNone/>
            </a:pPr>
            <a:r>
              <a:t/>
            </a:r>
            <a:endParaRPr sz="1800">
              <a:solidFill>
                <a:schemeClr val="dk2"/>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16" name="Shape 716"/>
        <p:cNvGrpSpPr/>
        <p:nvPr/>
      </p:nvGrpSpPr>
      <p:grpSpPr>
        <a:xfrm>
          <a:off x="0" y="0"/>
          <a:ext cx="0" cy="0"/>
          <a:chOff x="0" y="0"/>
          <a:chExt cx="0" cy="0"/>
        </a:xfrm>
      </p:grpSpPr>
      <p:sp>
        <p:nvSpPr>
          <p:cNvPr id="717" name="Google Shape;717;p88"/>
          <p:cNvSpPr txBox="1"/>
          <p:nvPr>
            <p:ph idx="1" type="subTitle"/>
          </p:nvPr>
        </p:nvSpPr>
        <p:spPr>
          <a:xfrm>
            <a:off x="4489700" y="2985094"/>
            <a:ext cx="4545000" cy="55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latin typeface="Caveat"/>
                <a:ea typeface="Caveat"/>
                <a:cs typeface="Caveat"/>
                <a:sym typeface="Caveat"/>
              </a:rPr>
              <a:t>The end</a:t>
            </a:r>
            <a:endParaRPr sz="2300">
              <a:latin typeface="Caveat"/>
              <a:ea typeface="Caveat"/>
              <a:cs typeface="Caveat"/>
              <a:sym typeface="Caveat"/>
            </a:endParaRPr>
          </a:p>
        </p:txBody>
      </p:sp>
      <p:pic>
        <p:nvPicPr>
          <p:cNvPr id="718" name="Google Shape;718;p88"/>
          <p:cNvPicPr preferRelativeResize="0"/>
          <p:nvPr/>
        </p:nvPicPr>
        <p:blipFill rotWithShape="1">
          <a:blip r:embed="rId3">
            <a:alphaModFix/>
          </a:blip>
          <a:srcRect b="0" l="8930" r="24822" t="0"/>
          <a:stretch/>
        </p:blipFill>
        <p:spPr>
          <a:xfrm>
            <a:off x="856150" y="1294350"/>
            <a:ext cx="2537400" cy="2554800"/>
          </a:xfrm>
          <a:prstGeom prst="rect">
            <a:avLst/>
          </a:prstGeom>
          <a:noFill/>
          <a:ln cap="flat" cmpd="sng" w="28575">
            <a:solidFill>
              <a:schemeClr val="accent1"/>
            </a:solidFill>
            <a:prstDash val="solid"/>
            <a:round/>
            <a:headEnd len="sm" w="sm" type="none"/>
            <a:tailEnd len="sm" w="sm" type="none"/>
          </a:ln>
        </p:spPr>
      </p:pic>
      <p:pic>
        <p:nvPicPr>
          <p:cNvPr id="719" name="Google Shape;719;p88"/>
          <p:cNvPicPr preferRelativeResize="0"/>
          <p:nvPr/>
        </p:nvPicPr>
        <p:blipFill rotWithShape="1">
          <a:blip r:embed="rId3">
            <a:alphaModFix/>
          </a:blip>
          <a:srcRect b="0" l="8930" r="24822" t="0"/>
          <a:stretch/>
        </p:blipFill>
        <p:spPr>
          <a:xfrm>
            <a:off x="6723550" y="1197800"/>
            <a:ext cx="2537400" cy="2554800"/>
          </a:xfrm>
          <a:prstGeom prst="rect">
            <a:avLst/>
          </a:prstGeom>
          <a:noFill/>
          <a:ln cap="flat" cmpd="sng" w="28575">
            <a:solidFill>
              <a:schemeClr val="accent1"/>
            </a:solidFill>
            <a:prstDash val="solid"/>
            <a:round/>
            <a:headEnd len="sm" w="sm" type="none"/>
            <a:tailEnd len="sm" w="sm" type="none"/>
          </a:ln>
        </p:spPr>
      </p:pic>
      <p:pic>
        <p:nvPicPr>
          <p:cNvPr id="720" name="Google Shape;720;p88"/>
          <p:cNvPicPr preferRelativeResize="0"/>
          <p:nvPr/>
        </p:nvPicPr>
        <p:blipFill rotWithShape="1">
          <a:blip r:embed="rId3">
            <a:alphaModFix/>
          </a:blip>
          <a:srcRect b="0" l="8930" r="24822" t="0"/>
          <a:stretch/>
        </p:blipFill>
        <p:spPr>
          <a:xfrm>
            <a:off x="3585475" y="-262550"/>
            <a:ext cx="2537400" cy="2554800"/>
          </a:xfrm>
          <a:prstGeom prst="rect">
            <a:avLst/>
          </a:prstGeom>
          <a:noFill/>
          <a:ln cap="flat" cmpd="sng" w="28575">
            <a:solidFill>
              <a:schemeClr val="accent1"/>
            </a:solidFill>
            <a:prstDash val="solid"/>
            <a:round/>
            <a:headEnd len="sm" w="sm" type="none"/>
            <a:tailEnd len="sm" w="sm" type="none"/>
          </a:ln>
        </p:spPr>
      </p:pic>
      <p:pic>
        <p:nvPicPr>
          <p:cNvPr id="721" name="Google Shape;721;p88"/>
          <p:cNvPicPr preferRelativeResize="0"/>
          <p:nvPr/>
        </p:nvPicPr>
        <p:blipFill rotWithShape="1">
          <a:blip r:embed="rId3">
            <a:alphaModFix/>
          </a:blip>
          <a:srcRect b="0" l="8930" r="24822" t="0"/>
          <a:stretch/>
        </p:blipFill>
        <p:spPr>
          <a:xfrm>
            <a:off x="3467300" y="2571750"/>
            <a:ext cx="2537400" cy="2554800"/>
          </a:xfrm>
          <a:prstGeom prst="rect">
            <a:avLst/>
          </a:prstGeom>
          <a:noFill/>
          <a:ln cap="flat" cmpd="sng" w="28575">
            <a:solidFill>
              <a:schemeClr val="accent1"/>
            </a:solidFill>
            <a:prstDash val="solid"/>
            <a:round/>
            <a:headEnd len="sm" w="sm" type="none"/>
            <a:tailEnd len="sm" w="sm" type="none"/>
          </a:ln>
        </p:spPr>
      </p:pic>
      <p:sp>
        <p:nvSpPr>
          <p:cNvPr id="722" name="Google Shape;722;p88"/>
          <p:cNvSpPr txBox="1"/>
          <p:nvPr>
            <p:ph type="title"/>
          </p:nvPr>
        </p:nvSpPr>
        <p:spPr>
          <a:xfrm>
            <a:off x="3331550" y="1604006"/>
            <a:ext cx="4545000" cy="129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Whoa!</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722"/>
                                        </p:tgtEl>
                                        <p:attrNameLst>
                                          <p:attrName>style.visibility</p:attrName>
                                        </p:attrNameLst>
                                      </p:cBhvr>
                                      <p:to>
                                        <p:strVal val="visible"/>
                                      </p:to>
                                    </p:set>
                                    <p:anim calcmode="lin" valueType="num">
                                      <p:cBhvr additive="base">
                                        <p:cTn dur="1000"/>
                                        <p:tgtEl>
                                          <p:spTgt spid="72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717"/>
                                        </p:tgtEl>
                                        <p:attrNameLst>
                                          <p:attrName>style.visibility</p:attrName>
                                        </p:attrNameLst>
                                      </p:cBhvr>
                                      <p:to>
                                        <p:strVal val="visible"/>
                                      </p:to>
                                    </p:set>
                                    <p:anim calcmode="lin" valueType="num">
                                      <p:cBhvr additive="base">
                                        <p:cTn dur="1000"/>
                                        <p:tgtEl>
                                          <p:spTgt spid="71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18"/>
                                        </p:tgtEl>
                                        <p:attrNameLst>
                                          <p:attrName>style.visibility</p:attrName>
                                        </p:attrNameLst>
                                      </p:cBhvr>
                                      <p:to>
                                        <p:strVal val="visible"/>
                                      </p:to>
                                    </p:set>
                                    <p:anim calcmode="lin" valueType="num">
                                      <p:cBhvr additive="base">
                                        <p:cTn dur="1000"/>
                                        <p:tgtEl>
                                          <p:spTgt spid="71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68"/>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a:p>
        </p:txBody>
      </p:sp>
      <p:pic>
        <p:nvPicPr>
          <p:cNvPr id="532" name="Google Shape;532;p68"/>
          <p:cNvPicPr preferRelativeResize="0"/>
          <p:nvPr/>
        </p:nvPicPr>
        <p:blipFill>
          <a:blip r:embed="rId3">
            <a:alphaModFix/>
          </a:blip>
          <a:stretch>
            <a:fillRect/>
          </a:stretch>
        </p:blipFill>
        <p:spPr>
          <a:xfrm>
            <a:off x="1475864" y="508863"/>
            <a:ext cx="6192273" cy="4125775"/>
          </a:xfrm>
          <a:prstGeom prst="rect">
            <a:avLst/>
          </a:prstGeom>
          <a:noFill/>
          <a:ln>
            <a:noFill/>
          </a:ln>
        </p:spPr>
      </p:pic>
      <p:sp>
        <p:nvSpPr>
          <p:cNvPr id="533" name="Google Shape;533;p68"/>
          <p:cNvSpPr txBox="1"/>
          <p:nvPr/>
        </p:nvSpPr>
        <p:spPr>
          <a:xfrm>
            <a:off x="0" y="4892400"/>
            <a:ext cx="8214300" cy="25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chemeClr val="dk1"/>
                </a:solidFill>
                <a:highlight>
                  <a:srgbClr val="FFFFFF"/>
                </a:highlight>
                <a:latin typeface="Georgia"/>
                <a:ea typeface="Georgia"/>
                <a:cs typeface="Georgia"/>
                <a:sym typeface="Georgia"/>
              </a:rPr>
              <a:t>Featured image by Kayana Szymczak and Why Trust Science? © 2019 Princeton University Press. All Rights Reserved</a:t>
            </a:r>
            <a:endParaRPr sz="1800">
              <a:solidFill>
                <a:schemeClr val="dk2"/>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69"/>
          <p:cNvSpPr txBox="1"/>
          <p:nvPr>
            <p:ph type="title"/>
          </p:nvPr>
        </p:nvSpPr>
        <p:spPr>
          <a:xfrm>
            <a:off x="2216237" y="477500"/>
            <a:ext cx="4711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Peer Review</a:t>
            </a:r>
            <a:endParaRPr/>
          </a:p>
        </p:txBody>
      </p:sp>
      <p:sp>
        <p:nvSpPr>
          <p:cNvPr id="539" name="Google Shape;539;p69"/>
          <p:cNvSpPr txBox="1"/>
          <p:nvPr>
            <p:ph idx="1" type="body"/>
          </p:nvPr>
        </p:nvSpPr>
        <p:spPr>
          <a:xfrm>
            <a:off x="86575" y="4818300"/>
            <a:ext cx="7737900" cy="455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https://theconversation.com/explainer-what-is-peer-review-27797</a:t>
            </a:r>
            <a:endParaRPr/>
          </a:p>
        </p:txBody>
      </p:sp>
      <p:pic>
        <p:nvPicPr>
          <p:cNvPr id="540" name="Google Shape;540;p69"/>
          <p:cNvPicPr preferRelativeResize="0"/>
          <p:nvPr/>
        </p:nvPicPr>
        <p:blipFill>
          <a:blip r:embed="rId3">
            <a:alphaModFix/>
          </a:blip>
          <a:stretch>
            <a:fillRect/>
          </a:stretch>
        </p:blipFill>
        <p:spPr>
          <a:xfrm>
            <a:off x="2346824" y="1358380"/>
            <a:ext cx="4450349" cy="321039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sp>
        <p:nvSpPr>
          <p:cNvPr id="545" name="Google Shape;545;p70"/>
          <p:cNvSpPr txBox="1"/>
          <p:nvPr>
            <p:ph type="title"/>
          </p:nvPr>
        </p:nvSpPr>
        <p:spPr>
          <a:xfrm>
            <a:off x="2216250" y="445050"/>
            <a:ext cx="4711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Science</a:t>
            </a:r>
            <a:r>
              <a:rPr lang="en"/>
              <a:t> gone awry</a:t>
            </a:r>
            <a:endParaRPr/>
          </a:p>
        </p:txBody>
      </p:sp>
      <p:pic>
        <p:nvPicPr>
          <p:cNvPr id="546" name="Google Shape;546;p70"/>
          <p:cNvPicPr preferRelativeResize="0"/>
          <p:nvPr/>
        </p:nvPicPr>
        <p:blipFill rotWithShape="1">
          <a:blip r:embed="rId3">
            <a:alphaModFix/>
          </a:blip>
          <a:srcRect b="0" l="-1360" r="1359" t="0"/>
          <a:stretch/>
        </p:blipFill>
        <p:spPr>
          <a:xfrm>
            <a:off x="1410075" y="1140563"/>
            <a:ext cx="6089952" cy="3425600"/>
          </a:xfrm>
          <a:prstGeom prst="rect">
            <a:avLst/>
          </a:prstGeom>
          <a:noFill/>
          <a:ln>
            <a:noFill/>
          </a:ln>
        </p:spPr>
      </p:pic>
      <p:sp>
        <p:nvSpPr>
          <p:cNvPr id="547" name="Google Shape;547;p70"/>
          <p:cNvSpPr txBox="1"/>
          <p:nvPr/>
        </p:nvSpPr>
        <p:spPr>
          <a:xfrm>
            <a:off x="1642950" y="4689000"/>
            <a:ext cx="7706700" cy="45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2"/>
              </a:solidFill>
              <a:latin typeface="Montserrat"/>
              <a:ea typeface="Montserrat"/>
              <a:cs typeface="Montserrat"/>
              <a:sym typeface="Montserrat"/>
            </a:endParaRPr>
          </a:p>
          <a:p>
            <a:pPr indent="0" lvl="0" marL="457200" rtl="0" algn="l">
              <a:spcBef>
                <a:spcPts val="0"/>
              </a:spcBef>
              <a:spcAft>
                <a:spcPts val="0"/>
              </a:spcAft>
              <a:buNone/>
            </a:pPr>
            <a:r>
              <a:rPr lang="en" sz="1200">
                <a:solidFill>
                  <a:schemeClr val="dk2"/>
                </a:solidFill>
                <a:latin typeface="Montserrat"/>
                <a:ea typeface="Montserrat"/>
                <a:cs typeface="Montserrat"/>
                <a:sym typeface="Montserrat"/>
              </a:rPr>
              <a:t>       https://www.genome.gov/about-genomics/fact-sheets/Eugenics-and-Scientific-Racism</a:t>
            </a:r>
            <a:endParaRPr sz="1200">
              <a:solidFill>
                <a:schemeClr val="dk2"/>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71"/>
          <p:cNvSpPr txBox="1"/>
          <p:nvPr>
            <p:ph type="title"/>
          </p:nvPr>
        </p:nvSpPr>
        <p:spPr>
          <a:xfrm>
            <a:off x="841650" y="347600"/>
            <a:ext cx="7460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Demographics of Astronomy in the USA</a:t>
            </a:r>
            <a:endParaRPr/>
          </a:p>
        </p:txBody>
      </p:sp>
      <p:pic>
        <p:nvPicPr>
          <p:cNvPr id="553" name="Google Shape;553;p71"/>
          <p:cNvPicPr preferRelativeResize="0"/>
          <p:nvPr/>
        </p:nvPicPr>
        <p:blipFill>
          <a:blip r:embed="rId3">
            <a:alphaModFix/>
          </a:blip>
          <a:stretch>
            <a:fillRect/>
          </a:stretch>
        </p:blipFill>
        <p:spPr>
          <a:xfrm>
            <a:off x="1556200" y="936525"/>
            <a:ext cx="5946451" cy="3986076"/>
          </a:xfrm>
          <a:prstGeom prst="rect">
            <a:avLst/>
          </a:prstGeom>
          <a:noFill/>
          <a:ln>
            <a:noFill/>
          </a:ln>
        </p:spPr>
      </p:pic>
      <p:sp>
        <p:nvSpPr>
          <p:cNvPr id="554" name="Google Shape;554;p71"/>
          <p:cNvSpPr txBox="1"/>
          <p:nvPr/>
        </p:nvSpPr>
        <p:spPr>
          <a:xfrm>
            <a:off x="269650" y="4802675"/>
            <a:ext cx="8806800" cy="78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2"/>
                </a:solidFill>
                <a:latin typeface="Montserrat"/>
                <a:ea typeface="Montserrat"/>
                <a:cs typeface="Montserrat"/>
                <a:sym typeface="Montserrat"/>
              </a:rPr>
              <a:t>https://datausa.io/profile/soc/astronomers-physicists?ethnicity-gender=genderAllE</a:t>
            </a:r>
            <a:endParaRPr sz="1500">
              <a:solidFill>
                <a:schemeClr val="dk2"/>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72"/>
          <p:cNvSpPr txBox="1"/>
          <p:nvPr>
            <p:ph type="title"/>
          </p:nvPr>
        </p:nvSpPr>
        <p:spPr>
          <a:xfrm>
            <a:off x="2312075" y="921778"/>
            <a:ext cx="4323000" cy="49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(holders of knowledge)</a:t>
            </a:r>
            <a:endParaRPr/>
          </a:p>
        </p:txBody>
      </p:sp>
      <p:sp>
        <p:nvSpPr>
          <p:cNvPr id="560" name="Google Shape;560;p72"/>
          <p:cNvSpPr txBox="1"/>
          <p:nvPr>
            <p:ph idx="1" type="subTitle"/>
          </p:nvPr>
        </p:nvSpPr>
        <p:spPr>
          <a:xfrm>
            <a:off x="547700" y="1904475"/>
            <a:ext cx="8215500" cy="997200"/>
          </a:xfrm>
          <a:prstGeom prst="rect">
            <a:avLst/>
          </a:prstGeom>
          <a:ln>
            <a:noFill/>
          </a:ln>
        </p:spPr>
        <p:txBody>
          <a:bodyPr anchorCtr="0" anchor="t" bIns="91425" lIns="91425" spcFirstLastPara="1" rIns="91425" wrap="square" tIns="91425">
            <a:noAutofit/>
          </a:bodyPr>
          <a:lstStyle/>
          <a:p>
            <a:pPr indent="0" lvl="0" marL="0" rtl="0" algn="ctr">
              <a:lnSpc>
                <a:spcPct val="115000"/>
              </a:lnSpc>
              <a:spcBef>
                <a:spcPts val="0"/>
              </a:spcBef>
              <a:spcAft>
                <a:spcPts val="1200"/>
              </a:spcAft>
              <a:buNone/>
            </a:pPr>
            <a:r>
              <a:rPr lang="en" sz="3600"/>
              <a:t>Who are the </a:t>
            </a:r>
            <a:r>
              <a:rPr lang="en" sz="3600">
                <a:highlight>
                  <a:srgbClr val="CFE2F3"/>
                </a:highlight>
              </a:rPr>
              <a:t>subjects</a:t>
            </a:r>
            <a:r>
              <a:rPr lang="en" sz="3600"/>
              <a:t> and who are the </a:t>
            </a:r>
            <a:r>
              <a:rPr lang="en" sz="3600">
                <a:highlight>
                  <a:srgbClr val="D9D2E9"/>
                </a:highlight>
              </a:rPr>
              <a:t>objects</a:t>
            </a:r>
            <a:r>
              <a:rPr lang="en" sz="3600"/>
              <a:t>? </a:t>
            </a:r>
            <a:endParaRPr sz="3600"/>
          </a:p>
        </p:txBody>
      </p:sp>
      <p:sp>
        <p:nvSpPr>
          <p:cNvPr id="561" name="Google Shape;561;p72"/>
          <p:cNvSpPr txBox="1"/>
          <p:nvPr>
            <p:ph type="title"/>
          </p:nvPr>
        </p:nvSpPr>
        <p:spPr>
          <a:xfrm>
            <a:off x="2410500" y="3649428"/>
            <a:ext cx="4323000" cy="49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(invalidated; silenced)</a:t>
            </a:r>
            <a:endParaRPr/>
          </a:p>
        </p:txBody>
      </p:sp>
      <p:cxnSp>
        <p:nvCxnSpPr>
          <p:cNvPr id="562" name="Google Shape;562;p72"/>
          <p:cNvCxnSpPr>
            <a:endCxn id="560" idx="0"/>
          </p:cNvCxnSpPr>
          <p:nvPr/>
        </p:nvCxnSpPr>
        <p:spPr>
          <a:xfrm>
            <a:off x="4509050" y="1481175"/>
            <a:ext cx="146400" cy="423300"/>
          </a:xfrm>
          <a:prstGeom prst="straightConnector1">
            <a:avLst/>
          </a:prstGeom>
          <a:noFill/>
          <a:ln cap="flat" cmpd="sng" w="9525">
            <a:solidFill>
              <a:schemeClr val="dk2"/>
            </a:solidFill>
            <a:prstDash val="lgDash"/>
            <a:round/>
            <a:headEnd len="med" w="med" type="none"/>
            <a:tailEnd len="med" w="med" type="triangle"/>
          </a:ln>
        </p:spPr>
      </p:cxnSp>
      <p:cxnSp>
        <p:nvCxnSpPr>
          <p:cNvPr id="563" name="Google Shape;563;p72"/>
          <p:cNvCxnSpPr/>
          <p:nvPr/>
        </p:nvCxnSpPr>
        <p:spPr>
          <a:xfrm flipH="1" rot="10800000">
            <a:off x="4589750" y="3280175"/>
            <a:ext cx="181800" cy="505200"/>
          </a:xfrm>
          <a:prstGeom prst="straightConnector1">
            <a:avLst/>
          </a:prstGeom>
          <a:noFill/>
          <a:ln cap="flat" cmpd="sng" w="9525">
            <a:solidFill>
              <a:schemeClr val="dk2"/>
            </a:solidFill>
            <a:prstDash val="lgDash"/>
            <a:round/>
            <a:headEnd len="med" w="med" type="none"/>
            <a:tailEnd len="med" w="med" type="triangle"/>
          </a:ln>
        </p:spPr>
      </p:cxnSp>
      <p:sp>
        <p:nvSpPr>
          <p:cNvPr id="564" name="Google Shape;564;p72"/>
          <p:cNvSpPr txBox="1"/>
          <p:nvPr>
            <p:ph idx="4294967295" type="body"/>
          </p:nvPr>
        </p:nvSpPr>
        <p:spPr>
          <a:xfrm>
            <a:off x="3939975" y="4826400"/>
            <a:ext cx="5358900" cy="317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dk1"/>
              </a:buClr>
              <a:buSzPts val="1100"/>
              <a:buFont typeface="Arial"/>
              <a:buNone/>
            </a:pPr>
            <a:r>
              <a:rPr lang="en" sz="1100">
                <a:solidFill>
                  <a:schemeClr val="dk1"/>
                </a:solidFill>
              </a:rPr>
              <a:t>-Sally Haslanger, “Objectivity, Epistemic Objectification, and Oppression”</a:t>
            </a:r>
            <a:endParaRPr sz="11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73"/>
          <p:cNvSpPr txBox="1"/>
          <p:nvPr>
            <p:ph type="title"/>
          </p:nvPr>
        </p:nvSpPr>
        <p:spPr>
          <a:xfrm>
            <a:off x="333850" y="405575"/>
            <a:ext cx="5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Historically…</a:t>
            </a:r>
            <a:endParaRPr/>
          </a:p>
        </p:txBody>
      </p:sp>
      <p:pic>
        <p:nvPicPr>
          <p:cNvPr id="570" name="Google Shape;570;p73"/>
          <p:cNvPicPr preferRelativeResize="0"/>
          <p:nvPr/>
        </p:nvPicPr>
        <p:blipFill>
          <a:blip r:embed="rId3">
            <a:alphaModFix/>
          </a:blip>
          <a:stretch>
            <a:fillRect/>
          </a:stretch>
        </p:blipFill>
        <p:spPr>
          <a:xfrm>
            <a:off x="4743151" y="1242800"/>
            <a:ext cx="4062875" cy="2889150"/>
          </a:xfrm>
          <a:prstGeom prst="rect">
            <a:avLst/>
          </a:prstGeom>
          <a:noFill/>
          <a:ln cap="flat" cmpd="sng" w="28575">
            <a:solidFill>
              <a:schemeClr val="accent1"/>
            </a:solidFill>
            <a:prstDash val="solid"/>
            <a:round/>
            <a:headEnd len="sm" w="sm" type="none"/>
            <a:tailEnd len="sm" w="sm" type="none"/>
          </a:ln>
        </p:spPr>
      </p:pic>
      <p:sp>
        <p:nvSpPr>
          <p:cNvPr id="571" name="Google Shape;571;p73"/>
          <p:cNvSpPr txBox="1"/>
          <p:nvPr>
            <p:ph idx="4294967295" type="body"/>
          </p:nvPr>
        </p:nvSpPr>
        <p:spPr>
          <a:xfrm>
            <a:off x="7951625" y="4131950"/>
            <a:ext cx="1241700" cy="317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dk1"/>
              </a:buClr>
              <a:buSzPts val="1100"/>
              <a:buFont typeface="Arial"/>
              <a:buNone/>
            </a:pPr>
            <a:r>
              <a:rPr lang="en" sz="800">
                <a:solidFill>
                  <a:schemeClr val="dk1"/>
                </a:solidFill>
              </a:rPr>
              <a:t>Paul D. Stewart</a:t>
            </a:r>
            <a:endParaRPr sz="800"/>
          </a:p>
        </p:txBody>
      </p:sp>
      <p:pic>
        <p:nvPicPr>
          <p:cNvPr id="572" name="Google Shape;572;p73"/>
          <p:cNvPicPr preferRelativeResize="0"/>
          <p:nvPr/>
        </p:nvPicPr>
        <p:blipFill rotWithShape="1">
          <a:blip r:embed="rId4">
            <a:alphaModFix/>
          </a:blip>
          <a:srcRect b="9837" l="26247" r="27306" t="4170"/>
          <a:stretch/>
        </p:blipFill>
        <p:spPr>
          <a:xfrm>
            <a:off x="452225" y="1242799"/>
            <a:ext cx="3952050" cy="2889150"/>
          </a:xfrm>
          <a:prstGeom prst="rect">
            <a:avLst/>
          </a:prstGeom>
          <a:noFill/>
          <a:ln cap="flat" cmpd="sng" w="38100">
            <a:solidFill>
              <a:schemeClr val="accent3"/>
            </a:solidFill>
            <a:prstDash val="solid"/>
            <a:round/>
            <a:headEnd len="sm" w="sm" type="none"/>
            <a:tailEnd len="sm" w="sm" type="none"/>
          </a:ln>
        </p:spPr>
      </p:pic>
      <p:sp>
        <p:nvSpPr>
          <p:cNvPr id="573" name="Google Shape;573;p73"/>
          <p:cNvSpPr txBox="1"/>
          <p:nvPr>
            <p:ph idx="4294967295" type="body"/>
          </p:nvPr>
        </p:nvSpPr>
        <p:spPr>
          <a:xfrm>
            <a:off x="333850" y="4131950"/>
            <a:ext cx="1483200" cy="317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dk1"/>
              </a:buClr>
              <a:buSzPts val="1100"/>
              <a:buFont typeface="Arial"/>
              <a:buNone/>
            </a:pPr>
            <a:r>
              <a:rPr lang="en" sz="800">
                <a:solidFill>
                  <a:schemeClr val="dk1"/>
                </a:solidFill>
              </a:rPr>
              <a:t>Academie des Sciences</a:t>
            </a:r>
            <a:endParaRPr sz="800"/>
          </a:p>
        </p:txBody>
      </p:sp>
      <p:sp>
        <p:nvSpPr>
          <p:cNvPr id="574" name="Google Shape;574;p73"/>
          <p:cNvSpPr/>
          <p:nvPr/>
        </p:nvSpPr>
        <p:spPr>
          <a:xfrm>
            <a:off x="4667675" y="0"/>
            <a:ext cx="3353832" cy="1820988"/>
          </a:xfrm>
          <a:prstGeom prst="clou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575" name="Google Shape;575;p73"/>
          <p:cNvSpPr/>
          <p:nvPr/>
        </p:nvSpPr>
        <p:spPr>
          <a:xfrm>
            <a:off x="7261925" y="903550"/>
            <a:ext cx="355200" cy="266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576" name="Google Shape;576;p73"/>
          <p:cNvSpPr txBox="1"/>
          <p:nvPr>
            <p:ph type="title"/>
          </p:nvPr>
        </p:nvSpPr>
        <p:spPr>
          <a:xfrm>
            <a:off x="4743150" y="258000"/>
            <a:ext cx="3117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Worthy of scientific trust</a:t>
            </a:r>
            <a:endParaRPr/>
          </a:p>
        </p:txBody>
      </p:sp>
      <p:sp>
        <p:nvSpPr>
          <p:cNvPr id="577" name="Google Shape;577;p73"/>
          <p:cNvSpPr/>
          <p:nvPr/>
        </p:nvSpPr>
        <p:spPr>
          <a:xfrm flipH="1" rot="-5400000">
            <a:off x="3569525" y="327900"/>
            <a:ext cx="793200" cy="1322700"/>
          </a:xfrm>
          <a:prstGeom prst="bentArrow">
            <a:avLst>
              <a:gd fmla="val 19793" name="adj1"/>
              <a:gd fmla="val 25000" name="adj2"/>
              <a:gd fmla="val 25000" name="adj3"/>
              <a:gd fmla="val 58488"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578" name="Google Shape;578;p73"/>
          <p:cNvSpPr/>
          <p:nvPr/>
        </p:nvSpPr>
        <p:spPr>
          <a:xfrm rot="5400000">
            <a:off x="7947850" y="929000"/>
            <a:ext cx="1032600" cy="569400"/>
          </a:xfrm>
          <a:prstGeom prst="bentArrow">
            <a:avLst>
              <a:gd fmla="val 25000" name="adj1"/>
              <a:gd fmla="val 25000" name="adj2"/>
              <a:gd fmla="val 25000" name="adj3"/>
              <a:gd fmla="val 52564"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74"/>
          <p:cNvSpPr txBox="1"/>
          <p:nvPr>
            <p:ph type="title"/>
          </p:nvPr>
        </p:nvSpPr>
        <p:spPr>
          <a:xfrm>
            <a:off x="2200500" y="1842700"/>
            <a:ext cx="4743000" cy="49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—Walter Mignolo (2009, 8).</a:t>
            </a:r>
            <a:endParaRPr sz="2000"/>
          </a:p>
        </p:txBody>
      </p:sp>
      <p:sp>
        <p:nvSpPr>
          <p:cNvPr id="584" name="Google Shape;584;p74"/>
          <p:cNvSpPr txBox="1"/>
          <p:nvPr>
            <p:ph idx="1" type="subTitle"/>
          </p:nvPr>
        </p:nvSpPr>
        <p:spPr>
          <a:xfrm>
            <a:off x="1369200" y="845500"/>
            <a:ext cx="6405600" cy="9972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a:t>
            </a:r>
            <a:r>
              <a:rPr lang="en">
                <a:solidFill>
                  <a:schemeClr val="dk1"/>
                </a:solidFill>
              </a:rPr>
              <a:t>In the . . . distribution of scientific labor, the First World had indeed the privilege of inventing the classification and being part of it.”</a:t>
            </a:r>
            <a:endParaRPr/>
          </a:p>
        </p:txBody>
      </p:sp>
      <p:sp>
        <p:nvSpPr>
          <p:cNvPr id="585" name="Google Shape;585;p74"/>
          <p:cNvSpPr txBox="1"/>
          <p:nvPr>
            <p:ph type="title"/>
          </p:nvPr>
        </p:nvSpPr>
        <p:spPr>
          <a:xfrm>
            <a:off x="2200500" y="3800275"/>
            <a:ext cx="4743000" cy="49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—Nancy Tuana (2017, 131) .</a:t>
            </a:r>
            <a:endParaRPr sz="2000"/>
          </a:p>
        </p:txBody>
      </p:sp>
      <p:sp>
        <p:nvSpPr>
          <p:cNvPr id="586" name="Google Shape;586;p74"/>
          <p:cNvSpPr txBox="1"/>
          <p:nvPr>
            <p:ph idx="1" type="subTitle"/>
          </p:nvPr>
        </p:nvSpPr>
        <p:spPr>
          <a:xfrm>
            <a:off x="1405950" y="2468675"/>
            <a:ext cx="6332100" cy="9972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a:t>
            </a:r>
            <a:r>
              <a:rPr lang="en">
                <a:solidFill>
                  <a:schemeClr val="dk1"/>
                </a:solidFill>
              </a:rPr>
              <a:t>The “West” is considered to be the only legitimate tradition of thought able to produce knowledge and the only one with access to “universality,” “rationality” and “truth”.”</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inimalist Business Slides XL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